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3" r:id="rId6"/>
    <p:sldId id="281" r:id="rId7"/>
    <p:sldId id="258" r:id="rId8"/>
    <p:sldId id="278" r:id="rId9"/>
    <p:sldId id="262" r:id="rId10"/>
    <p:sldId id="280" r:id="rId11"/>
    <p:sldId id="261" r:id="rId12"/>
    <p:sldId id="260" r:id="rId13"/>
    <p:sldId id="265" r:id="rId14"/>
    <p:sldId id="264" r:id="rId15"/>
    <p:sldId id="266" r:id="rId16"/>
    <p:sldId id="267" r:id="rId17"/>
    <p:sldId id="271" r:id="rId18"/>
    <p:sldId id="269" r:id="rId19"/>
    <p:sldId id="268" r:id="rId20"/>
    <p:sldId id="283" r:id="rId21"/>
    <p:sldId id="270" r:id="rId22"/>
    <p:sldId id="257" r:id="rId23"/>
    <p:sldId id="272" r:id="rId24"/>
    <p:sldId id="275" r:id="rId25"/>
    <p:sldId id="273" r:id="rId26"/>
    <p:sldId id="276" r:id="rId27"/>
    <p:sldId id="279" r:id="rId28"/>
    <p:sldId id="277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C1C"/>
    <a:srgbClr val="F3B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p ten Have" userId="7c6f6ee2-f668-4d45-b7cb-50176875151d" providerId="ADAL" clId="{22E74395-5FBC-4258-8AD6-9B969E8E8FFA}"/>
    <pc:docChg chg="undo custSel mod addSld delSld modSld sldOrd">
      <pc:chgData name="Jaap ten Have" userId="7c6f6ee2-f668-4d45-b7cb-50176875151d" providerId="ADAL" clId="{22E74395-5FBC-4258-8AD6-9B969E8E8FFA}" dt="2019-08-28T11:28:26.063" v="4277"/>
      <pc:docMkLst>
        <pc:docMk/>
      </pc:docMkLst>
      <pc:sldChg chg="addSp modSp">
        <pc:chgData name="Jaap ten Have" userId="7c6f6ee2-f668-4d45-b7cb-50176875151d" providerId="ADAL" clId="{22E74395-5FBC-4258-8AD6-9B969E8E8FFA}" dt="2019-08-27T11:11:39.191" v="3355" actId="313"/>
        <pc:sldMkLst>
          <pc:docMk/>
          <pc:sldMk cId="4109997602" sldId="257"/>
        </pc:sldMkLst>
        <pc:spChg chg="add mod">
          <ac:chgData name="Jaap ten Have" userId="7c6f6ee2-f668-4d45-b7cb-50176875151d" providerId="ADAL" clId="{22E74395-5FBC-4258-8AD6-9B969E8E8FFA}" dt="2019-08-22T11:19:23.960" v="444" actId="207"/>
          <ac:spMkLst>
            <pc:docMk/>
            <pc:sldMk cId="4109997602" sldId="257"/>
            <ac:spMk id="2" creationId="{0BDA8655-9BFF-48CD-A512-5F8F7EE9C2C6}"/>
          </ac:spMkLst>
        </pc:spChg>
        <pc:spChg chg="add mod">
          <ac:chgData name="Jaap ten Have" userId="7c6f6ee2-f668-4d45-b7cb-50176875151d" providerId="ADAL" clId="{22E74395-5FBC-4258-8AD6-9B969E8E8FFA}" dt="2019-08-27T11:11:39.191" v="3355" actId="313"/>
          <ac:spMkLst>
            <pc:docMk/>
            <pc:sldMk cId="4109997602" sldId="257"/>
            <ac:spMk id="4" creationId="{A5859258-15BA-4B87-BA73-2A1B72124834}"/>
          </ac:spMkLst>
        </pc:spChg>
      </pc:sldChg>
      <pc:sldChg chg="addSp delSp modSp">
        <pc:chgData name="Jaap ten Have" userId="7c6f6ee2-f668-4d45-b7cb-50176875151d" providerId="ADAL" clId="{22E74395-5FBC-4258-8AD6-9B969E8E8FFA}" dt="2019-08-22T11:29:00.329" v="513"/>
        <pc:sldMkLst>
          <pc:docMk/>
          <pc:sldMk cId="3244204670" sldId="258"/>
        </pc:sldMkLst>
        <pc:spChg chg="mod">
          <ac:chgData name="Jaap ten Have" userId="7c6f6ee2-f668-4d45-b7cb-50176875151d" providerId="ADAL" clId="{22E74395-5FBC-4258-8AD6-9B969E8E8FFA}" dt="2019-08-22T11:28:58.667" v="511" actId="1076"/>
          <ac:spMkLst>
            <pc:docMk/>
            <pc:sldMk cId="3244204670" sldId="258"/>
            <ac:spMk id="7" creationId="{22349A58-D6E5-46F6-9080-78F59CC684B6}"/>
          </ac:spMkLst>
        </pc:spChg>
        <pc:picChg chg="add del mod">
          <ac:chgData name="Jaap ten Have" userId="7c6f6ee2-f668-4d45-b7cb-50176875151d" providerId="ADAL" clId="{22E74395-5FBC-4258-8AD6-9B969E8E8FFA}" dt="2019-08-22T11:29:00.329" v="513"/>
          <ac:picMkLst>
            <pc:docMk/>
            <pc:sldMk cId="3244204670" sldId="258"/>
            <ac:picMk id="2" creationId="{5F2325E9-16E9-4F11-A859-B9DB8C429552}"/>
          </ac:picMkLst>
        </pc:picChg>
      </pc:sldChg>
      <pc:sldChg chg="addSp modSp ord">
        <pc:chgData name="Jaap ten Have" userId="7c6f6ee2-f668-4d45-b7cb-50176875151d" providerId="ADAL" clId="{22E74395-5FBC-4258-8AD6-9B969E8E8FFA}" dt="2019-08-28T09:26:06.478" v="3498" actId="113"/>
        <pc:sldMkLst>
          <pc:docMk/>
          <pc:sldMk cId="1983510910" sldId="259"/>
        </pc:sldMkLst>
        <pc:spChg chg="mod">
          <ac:chgData name="Jaap ten Have" userId="7c6f6ee2-f668-4d45-b7cb-50176875151d" providerId="ADAL" clId="{22E74395-5FBC-4258-8AD6-9B969E8E8FFA}" dt="2019-08-28T09:26:06.478" v="3498" actId="113"/>
          <ac:spMkLst>
            <pc:docMk/>
            <pc:sldMk cId="1983510910" sldId="259"/>
            <ac:spMk id="2" creationId="{931ED4BD-033B-4655-BB07-53E2C6E4939B}"/>
          </ac:spMkLst>
        </pc:spChg>
        <pc:picChg chg="add mod">
          <ac:chgData name="Jaap ten Have" userId="7c6f6ee2-f668-4d45-b7cb-50176875151d" providerId="ADAL" clId="{22E74395-5FBC-4258-8AD6-9B969E8E8FFA}" dt="2019-08-28T08:40:15.588" v="3366" actId="1076"/>
          <ac:picMkLst>
            <pc:docMk/>
            <pc:sldMk cId="1983510910" sldId="259"/>
            <ac:picMk id="3" creationId="{E6FB84D1-BE75-477E-93C4-EEA278D04B0F}"/>
          </ac:picMkLst>
        </pc:picChg>
      </pc:sldChg>
      <pc:sldChg chg="modSp">
        <pc:chgData name="Jaap ten Have" userId="7c6f6ee2-f668-4d45-b7cb-50176875151d" providerId="ADAL" clId="{22E74395-5FBC-4258-8AD6-9B969E8E8FFA}" dt="2019-08-26T10:45:30.012" v="1841" actId="255"/>
        <pc:sldMkLst>
          <pc:docMk/>
          <pc:sldMk cId="4016557357" sldId="260"/>
        </pc:sldMkLst>
        <pc:spChg chg="mod">
          <ac:chgData name="Jaap ten Have" userId="7c6f6ee2-f668-4d45-b7cb-50176875151d" providerId="ADAL" clId="{22E74395-5FBC-4258-8AD6-9B969E8E8FFA}" dt="2019-08-26T10:45:30.012" v="1841" actId="255"/>
          <ac:spMkLst>
            <pc:docMk/>
            <pc:sldMk cId="4016557357" sldId="260"/>
            <ac:spMk id="5" creationId="{1E21E1BA-AD69-4C95-8ECA-0DF1491F6A1D}"/>
          </ac:spMkLst>
        </pc:spChg>
      </pc:sldChg>
      <pc:sldChg chg="modSp">
        <pc:chgData name="Jaap ten Have" userId="7c6f6ee2-f668-4d45-b7cb-50176875151d" providerId="ADAL" clId="{22E74395-5FBC-4258-8AD6-9B969E8E8FFA}" dt="2019-08-22T10:11:27.365" v="14" actId="20578"/>
        <pc:sldMkLst>
          <pc:docMk/>
          <pc:sldMk cId="1237616451" sldId="262"/>
        </pc:sldMkLst>
        <pc:spChg chg="mod">
          <ac:chgData name="Jaap ten Have" userId="7c6f6ee2-f668-4d45-b7cb-50176875151d" providerId="ADAL" clId="{22E74395-5FBC-4258-8AD6-9B969E8E8FFA}" dt="2019-08-22T10:11:27.365" v="14" actId="20578"/>
          <ac:spMkLst>
            <pc:docMk/>
            <pc:sldMk cId="1237616451" sldId="262"/>
            <ac:spMk id="7" creationId="{22349A58-D6E5-46F6-9080-78F59CC684B6}"/>
          </ac:spMkLst>
        </pc:spChg>
      </pc:sldChg>
      <pc:sldChg chg="addSp delSp modSp add del setBg">
        <pc:chgData name="Jaap ten Have" userId="7c6f6ee2-f668-4d45-b7cb-50176875151d" providerId="ADAL" clId="{22E74395-5FBC-4258-8AD6-9B969E8E8FFA}" dt="2019-08-26T09:09:29.116" v="1655" actId="20577"/>
        <pc:sldMkLst>
          <pc:docMk/>
          <pc:sldMk cId="3656814761" sldId="263"/>
        </pc:sldMkLst>
        <pc:spChg chg="mod">
          <ac:chgData name="Jaap ten Have" userId="7c6f6ee2-f668-4d45-b7cb-50176875151d" providerId="ADAL" clId="{22E74395-5FBC-4258-8AD6-9B969E8E8FFA}" dt="2019-08-26T09:09:29.116" v="1655" actId="20577"/>
          <ac:spMkLst>
            <pc:docMk/>
            <pc:sldMk cId="3656814761" sldId="263"/>
            <ac:spMk id="9" creationId="{EB1151A0-03E6-41C1-8697-B100A7BC0B50}"/>
          </ac:spMkLst>
        </pc:spChg>
        <pc:picChg chg="add mod">
          <ac:chgData name="Jaap ten Have" userId="7c6f6ee2-f668-4d45-b7cb-50176875151d" providerId="ADAL" clId="{22E74395-5FBC-4258-8AD6-9B969E8E8FFA}" dt="2019-08-22T11:29:22.514" v="518" actId="14100"/>
          <ac:picMkLst>
            <pc:docMk/>
            <pc:sldMk cId="3656814761" sldId="263"/>
            <ac:picMk id="2" creationId="{B18CA9FB-24C7-43CE-9985-48243B1FCFFF}"/>
          </ac:picMkLst>
        </pc:picChg>
        <pc:picChg chg="del">
          <ac:chgData name="Jaap ten Have" userId="7c6f6ee2-f668-4d45-b7cb-50176875151d" providerId="ADAL" clId="{22E74395-5FBC-4258-8AD6-9B969E8E8FFA}" dt="2019-08-22T11:29:11.359" v="515" actId="478"/>
          <ac:picMkLst>
            <pc:docMk/>
            <pc:sldMk cId="3656814761" sldId="263"/>
            <ac:picMk id="4" creationId="{E743A7F8-1C7D-417F-826C-86182A1BB4E1}"/>
          </ac:picMkLst>
        </pc:picChg>
        <pc:picChg chg="del">
          <ac:chgData name="Jaap ten Have" userId="7c6f6ee2-f668-4d45-b7cb-50176875151d" providerId="ADAL" clId="{22E74395-5FBC-4258-8AD6-9B969E8E8FFA}" dt="2019-08-22T11:30:15.297" v="522" actId="478"/>
          <ac:picMkLst>
            <pc:docMk/>
            <pc:sldMk cId="3656814761" sldId="263"/>
            <ac:picMk id="8" creationId="{610CD15E-16D8-42FF-8A24-4A1244314BE1}"/>
          </ac:picMkLst>
        </pc:picChg>
      </pc:sldChg>
      <pc:sldChg chg="delSp modSp">
        <pc:chgData name="Jaap ten Have" userId="7c6f6ee2-f668-4d45-b7cb-50176875151d" providerId="ADAL" clId="{22E74395-5FBC-4258-8AD6-9B969E8E8FFA}" dt="2019-08-22T10:57:04.940" v="355" actId="20577"/>
        <pc:sldMkLst>
          <pc:docMk/>
          <pc:sldMk cId="2157016789" sldId="264"/>
        </pc:sldMkLst>
        <pc:spChg chg="mod">
          <ac:chgData name="Jaap ten Have" userId="7c6f6ee2-f668-4d45-b7cb-50176875151d" providerId="ADAL" clId="{22E74395-5FBC-4258-8AD6-9B969E8E8FFA}" dt="2019-08-22T10:57:04.940" v="355" actId="20577"/>
          <ac:spMkLst>
            <pc:docMk/>
            <pc:sldMk cId="2157016789" sldId="264"/>
            <ac:spMk id="3" creationId="{07009B8A-0078-475A-BA7E-3078856D69A8}"/>
          </ac:spMkLst>
        </pc:spChg>
        <pc:spChg chg="del">
          <ac:chgData name="Jaap ten Have" userId="7c6f6ee2-f668-4d45-b7cb-50176875151d" providerId="ADAL" clId="{22E74395-5FBC-4258-8AD6-9B969E8E8FFA}" dt="2019-08-22T10:13:36.951" v="47"/>
          <ac:spMkLst>
            <pc:docMk/>
            <pc:sldMk cId="2157016789" sldId="264"/>
            <ac:spMk id="4" creationId="{C0891EC9-2532-4561-B83D-8B8773890D49}"/>
          </ac:spMkLst>
        </pc:spChg>
      </pc:sldChg>
      <pc:sldChg chg="addSp modSp">
        <pc:chgData name="Jaap ten Have" userId="7c6f6ee2-f668-4d45-b7cb-50176875151d" providerId="ADAL" clId="{22E74395-5FBC-4258-8AD6-9B969E8E8FFA}" dt="2019-08-28T09:31:04.376" v="3512" actId="20577"/>
        <pc:sldMkLst>
          <pc:docMk/>
          <pc:sldMk cId="659685201" sldId="265"/>
        </pc:sldMkLst>
        <pc:spChg chg="mod">
          <ac:chgData name="Jaap ten Have" userId="7c6f6ee2-f668-4d45-b7cb-50176875151d" providerId="ADAL" clId="{22E74395-5FBC-4258-8AD6-9B969E8E8FFA}" dt="2019-08-28T09:31:04.376" v="3512" actId="20577"/>
          <ac:spMkLst>
            <pc:docMk/>
            <pc:sldMk cId="659685201" sldId="265"/>
            <ac:spMk id="3" creationId="{4248F141-2189-47B7-B962-522BE59753B7}"/>
          </ac:spMkLst>
        </pc:spChg>
        <pc:spChg chg="mod">
          <ac:chgData name="Jaap ten Have" userId="7c6f6ee2-f668-4d45-b7cb-50176875151d" providerId="ADAL" clId="{22E74395-5FBC-4258-8AD6-9B969E8E8FFA}" dt="2019-08-28T09:29:58.364" v="3509" actId="14100"/>
          <ac:spMkLst>
            <pc:docMk/>
            <pc:sldMk cId="659685201" sldId="265"/>
            <ac:spMk id="5" creationId="{1E21E1BA-AD69-4C95-8ECA-0DF1491F6A1D}"/>
          </ac:spMkLst>
        </pc:spChg>
        <pc:spChg chg="ord">
          <ac:chgData name="Jaap ten Have" userId="7c6f6ee2-f668-4d45-b7cb-50176875151d" providerId="ADAL" clId="{22E74395-5FBC-4258-8AD6-9B969E8E8FFA}" dt="2019-08-26T11:02:23.278" v="1844" actId="166"/>
          <ac:spMkLst>
            <pc:docMk/>
            <pc:sldMk cId="659685201" sldId="265"/>
            <ac:spMk id="14" creationId="{9EAEA088-190C-4BD4-95D8-F8C864E41A4B}"/>
          </ac:spMkLst>
        </pc:spChg>
        <pc:spChg chg="ord">
          <ac:chgData name="Jaap ten Have" userId="7c6f6ee2-f668-4d45-b7cb-50176875151d" providerId="ADAL" clId="{22E74395-5FBC-4258-8AD6-9B969E8E8FFA}" dt="2019-08-28T09:30:07.067" v="3510" actId="167"/>
          <ac:spMkLst>
            <pc:docMk/>
            <pc:sldMk cId="659685201" sldId="265"/>
            <ac:spMk id="16" creationId="{0E2796FE-8B79-47E7-A137-B22C5112F85C}"/>
          </ac:spMkLst>
        </pc:spChg>
        <pc:cxnChg chg="add mod ord">
          <ac:chgData name="Jaap ten Have" userId="7c6f6ee2-f668-4d45-b7cb-50176875151d" providerId="ADAL" clId="{22E74395-5FBC-4258-8AD6-9B969E8E8FFA}" dt="2019-08-28T08:41:09.367" v="3370" actId="167"/>
          <ac:cxnSpMkLst>
            <pc:docMk/>
            <pc:sldMk cId="659685201" sldId="265"/>
            <ac:cxnSpMk id="30" creationId="{6AAE8CB9-3112-4C80-8F36-9A1E65EBF58A}"/>
          </ac:cxnSpMkLst>
        </pc:cxnChg>
        <pc:cxnChg chg="mod">
          <ac:chgData name="Jaap ten Have" userId="7c6f6ee2-f668-4d45-b7cb-50176875151d" providerId="ADAL" clId="{22E74395-5FBC-4258-8AD6-9B969E8E8FFA}" dt="2019-08-26T11:02:31.445" v="1845" actId="1076"/>
          <ac:cxnSpMkLst>
            <pc:docMk/>
            <pc:sldMk cId="659685201" sldId="265"/>
            <ac:cxnSpMk id="41" creationId="{FC719FDE-BCDC-4ED4-8959-D8726829BFEF}"/>
          </ac:cxnSpMkLst>
        </pc:cxnChg>
      </pc:sldChg>
      <pc:sldChg chg="addSp delSp modSp add">
        <pc:chgData name="Jaap ten Have" userId="7c6f6ee2-f668-4d45-b7cb-50176875151d" providerId="ADAL" clId="{22E74395-5FBC-4258-8AD6-9B969E8E8FFA}" dt="2019-08-22T11:03:36.361" v="357" actId="1076"/>
        <pc:sldMkLst>
          <pc:docMk/>
          <pc:sldMk cId="4178850843" sldId="266"/>
        </pc:sldMkLst>
        <pc:spChg chg="del mod">
          <ac:chgData name="Jaap ten Have" userId="7c6f6ee2-f668-4d45-b7cb-50176875151d" providerId="ADAL" clId="{22E74395-5FBC-4258-8AD6-9B969E8E8FFA}" dt="2019-08-22T10:13:55.102" v="50" actId="478"/>
          <ac:spMkLst>
            <pc:docMk/>
            <pc:sldMk cId="4178850843" sldId="266"/>
            <ac:spMk id="3" creationId="{07009B8A-0078-475A-BA7E-3078856D69A8}"/>
          </ac:spMkLst>
        </pc:spChg>
        <pc:spChg chg="mod">
          <ac:chgData name="Jaap ten Have" userId="7c6f6ee2-f668-4d45-b7cb-50176875151d" providerId="ADAL" clId="{22E74395-5FBC-4258-8AD6-9B969E8E8FFA}" dt="2019-08-22T10:17:43.580" v="73" actId="20577"/>
          <ac:spMkLst>
            <pc:docMk/>
            <pc:sldMk cId="4178850843" sldId="266"/>
            <ac:spMk id="5" creationId="{1E21E1BA-AD69-4C95-8ECA-0DF1491F6A1D}"/>
          </ac:spMkLst>
        </pc:spChg>
        <pc:spChg chg="add del mod">
          <ac:chgData name="Jaap ten Have" userId="7c6f6ee2-f668-4d45-b7cb-50176875151d" providerId="ADAL" clId="{22E74395-5FBC-4258-8AD6-9B969E8E8FFA}" dt="2019-08-22T10:17:20.472" v="54" actId="478"/>
          <ac:spMkLst>
            <pc:docMk/>
            <pc:sldMk cId="4178850843" sldId="266"/>
            <ac:spMk id="6" creationId="{F0525829-AC84-4129-9F45-42CBB8412EC1}"/>
          </ac:spMkLst>
        </pc:spChg>
        <pc:picChg chg="add mod ord">
          <ac:chgData name="Jaap ten Have" userId="7c6f6ee2-f668-4d45-b7cb-50176875151d" providerId="ADAL" clId="{22E74395-5FBC-4258-8AD6-9B969E8E8FFA}" dt="2019-08-22T11:03:36.361" v="357" actId="1076"/>
          <ac:picMkLst>
            <pc:docMk/>
            <pc:sldMk cId="4178850843" sldId="266"/>
            <ac:picMk id="4" creationId="{F71B15F8-EC27-4856-A676-31A2D0ED02A4}"/>
          </ac:picMkLst>
        </pc:picChg>
      </pc:sldChg>
      <pc:sldChg chg="addSp delSp modSp add">
        <pc:chgData name="Jaap ten Have" userId="7c6f6ee2-f668-4d45-b7cb-50176875151d" providerId="ADAL" clId="{22E74395-5FBC-4258-8AD6-9B969E8E8FFA}" dt="2019-08-22T11:05:27.042" v="358" actId="1076"/>
        <pc:sldMkLst>
          <pc:docMk/>
          <pc:sldMk cId="111869490" sldId="267"/>
        </pc:sldMkLst>
        <pc:spChg chg="mod">
          <ac:chgData name="Jaap ten Have" userId="7c6f6ee2-f668-4d45-b7cb-50176875151d" providerId="ADAL" clId="{22E74395-5FBC-4258-8AD6-9B969E8E8FFA}" dt="2019-08-22T10:19:15.607" v="99" actId="20577"/>
          <ac:spMkLst>
            <pc:docMk/>
            <pc:sldMk cId="111869490" sldId="267"/>
            <ac:spMk id="5" creationId="{1E21E1BA-AD69-4C95-8ECA-0DF1491F6A1D}"/>
          </ac:spMkLst>
        </pc:spChg>
        <pc:spChg chg="mod">
          <ac:chgData name="Jaap ten Have" userId="7c6f6ee2-f668-4d45-b7cb-50176875151d" providerId="ADAL" clId="{22E74395-5FBC-4258-8AD6-9B969E8E8FFA}" dt="2019-08-22T11:05:27.042" v="358" actId="1076"/>
          <ac:spMkLst>
            <pc:docMk/>
            <pc:sldMk cId="111869490" sldId="267"/>
            <ac:spMk id="6" creationId="{F0525829-AC84-4129-9F45-42CBB8412EC1}"/>
          </ac:spMkLst>
        </pc:spChg>
        <pc:picChg chg="add del mod ord">
          <ac:chgData name="Jaap ten Have" userId="7c6f6ee2-f668-4d45-b7cb-50176875151d" providerId="ADAL" clId="{22E74395-5FBC-4258-8AD6-9B969E8E8FFA}" dt="2019-08-22T10:45:30.257" v="344"/>
          <ac:picMkLst>
            <pc:docMk/>
            <pc:sldMk cId="111869490" sldId="267"/>
            <ac:picMk id="2" creationId="{072A75A2-B175-424F-995B-A92C0CAB47DD}"/>
          </ac:picMkLst>
        </pc:picChg>
      </pc:sldChg>
      <pc:sldChg chg="addSp delSp modSp add">
        <pc:chgData name="Jaap ten Have" userId="7c6f6ee2-f668-4d45-b7cb-50176875151d" providerId="ADAL" clId="{22E74395-5FBC-4258-8AD6-9B969E8E8FFA}" dt="2019-08-22T10:33:03.785" v="271" actId="20577"/>
        <pc:sldMkLst>
          <pc:docMk/>
          <pc:sldMk cId="3835584966" sldId="268"/>
        </pc:sldMkLst>
        <pc:spChg chg="add del mod">
          <ac:chgData name="Jaap ten Have" userId="7c6f6ee2-f668-4d45-b7cb-50176875151d" providerId="ADAL" clId="{22E74395-5FBC-4258-8AD6-9B969E8E8FFA}" dt="2019-08-22T10:32:46.389" v="256" actId="478"/>
          <ac:spMkLst>
            <pc:docMk/>
            <pc:sldMk cId="3835584966" sldId="268"/>
            <ac:spMk id="4" creationId="{6C9B9E6C-EF7F-4D78-B05F-DDB7087C4C05}"/>
          </ac:spMkLst>
        </pc:spChg>
        <pc:spChg chg="mod">
          <ac:chgData name="Jaap ten Have" userId="7c6f6ee2-f668-4d45-b7cb-50176875151d" providerId="ADAL" clId="{22E74395-5FBC-4258-8AD6-9B969E8E8FFA}" dt="2019-08-22T10:33:03.785" v="271" actId="20577"/>
          <ac:spMkLst>
            <pc:docMk/>
            <pc:sldMk cId="3835584966" sldId="268"/>
            <ac:spMk id="5" creationId="{1E21E1BA-AD69-4C95-8ECA-0DF1491F6A1D}"/>
          </ac:spMkLst>
        </pc:spChg>
        <pc:spChg chg="del">
          <ac:chgData name="Jaap ten Have" userId="7c6f6ee2-f668-4d45-b7cb-50176875151d" providerId="ADAL" clId="{22E74395-5FBC-4258-8AD6-9B969E8E8FFA}" dt="2019-08-22T10:22:33.019" v="158" actId="478"/>
          <ac:spMkLst>
            <pc:docMk/>
            <pc:sldMk cId="3835584966" sldId="268"/>
            <ac:spMk id="6" creationId="{F0525829-AC84-4129-9F45-42CBB8412EC1}"/>
          </ac:spMkLst>
        </pc:spChg>
        <pc:spChg chg="add del mod">
          <ac:chgData name="Jaap ten Have" userId="7c6f6ee2-f668-4d45-b7cb-50176875151d" providerId="ADAL" clId="{22E74395-5FBC-4258-8AD6-9B969E8E8FFA}" dt="2019-08-22T10:26:45.710" v="177" actId="11529"/>
          <ac:spMkLst>
            <pc:docMk/>
            <pc:sldMk cId="3835584966" sldId="268"/>
            <ac:spMk id="7" creationId="{968684E9-C7AB-4103-8275-D88ABD6165CE}"/>
          </ac:spMkLst>
        </pc:spChg>
        <pc:spChg chg="add del mod">
          <ac:chgData name="Jaap ten Have" userId="7c6f6ee2-f668-4d45-b7cb-50176875151d" providerId="ADAL" clId="{22E74395-5FBC-4258-8AD6-9B969E8E8FFA}" dt="2019-08-22T10:32:47.763" v="258" actId="478"/>
          <ac:spMkLst>
            <pc:docMk/>
            <pc:sldMk cId="3835584966" sldId="268"/>
            <ac:spMk id="9" creationId="{854E6E32-1996-4BDA-B060-7BAE26433F32}"/>
          </ac:spMkLst>
        </pc:spChg>
        <pc:spChg chg="add del mod">
          <ac:chgData name="Jaap ten Have" userId="7c6f6ee2-f668-4d45-b7cb-50176875151d" providerId="ADAL" clId="{22E74395-5FBC-4258-8AD6-9B969E8E8FFA}" dt="2019-08-22T10:32:44.868" v="255" actId="478"/>
          <ac:spMkLst>
            <pc:docMk/>
            <pc:sldMk cId="3835584966" sldId="268"/>
            <ac:spMk id="10" creationId="{B3F700C3-0749-401A-BA2F-FA3AA4D89AE3}"/>
          </ac:spMkLst>
        </pc:spChg>
        <pc:spChg chg="add del mod">
          <ac:chgData name="Jaap ten Have" userId="7c6f6ee2-f668-4d45-b7cb-50176875151d" providerId="ADAL" clId="{22E74395-5FBC-4258-8AD6-9B969E8E8FFA}" dt="2019-08-22T10:32:49.966" v="259" actId="478"/>
          <ac:spMkLst>
            <pc:docMk/>
            <pc:sldMk cId="3835584966" sldId="268"/>
            <ac:spMk id="11" creationId="{29195B5A-88C6-4664-861F-C3BDB6B47061}"/>
          </ac:spMkLst>
        </pc:spChg>
        <pc:picChg chg="add mod">
          <ac:chgData name="Jaap ten Have" userId="7c6f6ee2-f668-4d45-b7cb-50176875151d" providerId="ADAL" clId="{22E74395-5FBC-4258-8AD6-9B969E8E8FFA}" dt="2019-08-22T10:32:55.913" v="260" actId="1076"/>
          <ac:picMkLst>
            <pc:docMk/>
            <pc:sldMk cId="3835584966" sldId="268"/>
            <ac:picMk id="2" creationId="{46C82FDA-49EA-4DB0-B138-64403AFC386F}"/>
          </ac:picMkLst>
        </pc:picChg>
        <pc:picChg chg="add del mod">
          <ac:chgData name="Jaap ten Have" userId="7c6f6ee2-f668-4d45-b7cb-50176875151d" providerId="ADAL" clId="{22E74395-5FBC-4258-8AD6-9B969E8E8FFA}" dt="2019-08-22T10:32:41.253" v="253" actId="478"/>
          <ac:picMkLst>
            <pc:docMk/>
            <pc:sldMk cId="3835584966" sldId="268"/>
            <ac:picMk id="3" creationId="{9774B0DF-5AAD-4C68-A115-00DF89531AE9}"/>
          </ac:picMkLst>
        </pc:picChg>
      </pc:sldChg>
      <pc:sldChg chg="addSp delSp modSp add ord">
        <pc:chgData name="Jaap ten Have" userId="7c6f6ee2-f668-4d45-b7cb-50176875151d" providerId="ADAL" clId="{22E74395-5FBC-4258-8AD6-9B969E8E8FFA}" dt="2019-08-26T11:07:15.503" v="1880" actId="14100"/>
        <pc:sldMkLst>
          <pc:docMk/>
          <pc:sldMk cId="3403554951" sldId="269"/>
        </pc:sldMkLst>
        <pc:spChg chg="del mod">
          <ac:chgData name="Jaap ten Have" userId="7c6f6ee2-f668-4d45-b7cb-50176875151d" providerId="ADAL" clId="{22E74395-5FBC-4258-8AD6-9B969E8E8FFA}" dt="2019-08-22T10:29:55.697" v="202" actId="478"/>
          <ac:spMkLst>
            <pc:docMk/>
            <pc:sldMk cId="3403554951" sldId="269"/>
            <ac:spMk id="4" creationId="{6C9B9E6C-EF7F-4D78-B05F-DDB7087C4C05}"/>
          </ac:spMkLst>
        </pc:spChg>
        <pc:spChg chg="mod">
          <ac:chgData name="Jaap ten Have" userId="7c6f6ee2-f668-4d45-b7cb-50176875151d" providerId="ADAL" clId="{22E74395-5FBC-4258-8AD6-9B969E8E8FFA}" dt="2019-08-22T10:32:26.834" v="252" actId="20577"/>
          <ac:spMkLst>
            <pc:docMk/>
            <pc:sldMk cId="3403554951" sldId="269"/>
            <ac:spMk id="5" creationId="{1E21E1BA-AD69-4C95-8ECA-0DF1491F6A1D}"/>
          </ac:spMkLst>
        </pc:spChg>
        <pc:spChg chg="mod">
          <ac:chgData name="Jaap ten Have" userId="7c6f6ee2-f668-4d45-b7cb-50176875151d" providerId="ADAL" clId="{22E74395-5FBC-4258-8AD6-9B969E8E8FFA}" dt="2019-08-22T10:29:52.515" v="201" actId="207"/>
          <ac:spMkLst>
            <pc:docMk/>
            <pc:sldMk cId="3403554951" sldId="269"/>
            <ac:spMk id="9" creationId="{854E6E32-1996-4BDA-B060-7BAE26433F32}"/>
          </ac:spMkLst>
        </pc:spChg>
        <pc:spChg chg="del mod">
          <ac:chgData name="Jaap ten Have" userId="7c6f6ee2-f668-4d45-b7cb-50176875151d" providerId="ADAL" clId="{22E74395-5FBC-4258-8AD6-9B969E8E8FFA}" dt="2019-08-22T10:30:27.814" v="209" actId="478"/>
          <ac:spMkLst>
            <pc:docMk/>
            <pc:sldMk cId="3403554951" sldId="269"/>
            <ac:spMk id="10" creationId="{B3F700C3-0749-401A-BA2F-FA3AA4D89AE3}"/>
          </ac:spMkLst>
        </pc:spChg>
        <pc:spChg chg="mod">
          <ac:chgData name="Jaap ten Have" userId="7c6f6ee2-f668-4d45-b7cb-50176875151d" providerId="ADAL" clId="{22E74395-5FBC-4258-8AD6-9B969E8E8FFA}" dt="2019-08-22T10:30:14.663" v="206" actId="207"/>
          <ac:spMkLst>
            <pc:docMk/>
            <pc:sldMk cId="3403554951" sldId="269"/>
            <ac:spMk id="11" creationId="{29195B5A-88C6-4664-861F-C3BDB6B47061}"/>
          </ac:spMkLst>
        </pc:spChg>
        <pc:spChg chg="add del mod">
          <ac:chgData name="Jaap ten Have" userId="7c6f6ee2-f668-4d45-b7cb-50176875151d" providerId="ADAL" clId="{22E74395-5FBC-4258-8AD6-9B969E8E8FFA}" dt="2019-08-22T10:31:33.817" v="238" actId="478"/>
          <ac:spMkLst>
            <pc:docMk/>
            <pc:sldMk cId="3403554951" sldId="269"/>
            <ac:spMk id="12" creationId="{851209A5-BD41-4910-A78E-A48186536D49}"/>
          </ac:spMkLst>
        </pc:spChg>
        <pc:spChg chg="add del mod">
          <ac:chgData name="Jaap ten Have" userId="7c6f6ee2-f668-4d45-b7cb-50176875151d" providerId="ADAL" clId="{22E74395-5FBC-4258-8AD6-9B969E8E8FFA}" dt="2019-08-26T11:07:15.503" v="1880" actId="14100"/>
          <ac:spMkLst>
            <pc:docMk/>
            <pc:sldMk cId="3403554951" sldId="269"/>
            <ac:spMk id="13" creationId="{3EF7E079-94D2-4BE1-AE59-0E296B58C602}"/>
          </ac:spMkLst>
        </pc:spChg>
        <pc:spChg chg="add mod">
          <ac:chgData name="Jaap ten Have" userId="7c6f6ee2-f668-4d45-b7cb-50176875151d" providerId="ADAL" clId="{22E74395-5FBC-4258-8AD6-9B969E8E8FFA}" dt="2019-08-22T10:30:05.668" v="204" actId="1076"/>
          <ac:spMkLst>
            <pc:docMk/>
            <pc:sldMk cId="3403554951" sldId="269"/>
            <ac:spMk id="14" creationId="{F002DD2E-DD5D-4E31-9122-68ECD5146B8C}"/>
          </ac:spMkLst>
        </pc:spChg>
        <pc:spChg chg="add mod">
          <ac:chgData name="Jaap ten Have" userId="7c6f6ee2-f668-4d45-b7cb-50176875151d" providerId="ADAL" clId="{22E74395-5FBC-4258-8AD6-9B969E8E8FFA}" dt="2019-08-22T10:30:25.181" v="208" actId="1076"/>
          <ac:spMkLst>
            <pc:docMk/>
            <pc:sldMk cId="3403554951" sldId="269"/>
            <ac:spMk id="15" creationId="{07F1E44B-AA36-4433-8CC4-3561B06993C6}"/>
          </ac:spMkLst>
        </pc:spChg>
        <pc:spChg chg="add mod">
          <ac:chgData name="Jaap ten Have" userId="7c6f6ee2-f668-4d45-b7cb-50176875151d" providerId="ADAL" clId="{22E74395-5FBC-4258-8AD6-9B969E8E8FFA}" dt="2019-08-22T10:30:54.129" v="223" actId="6549"/>
          <ac:spMkLst>
            <pc:docMk/>
            <pc:sldMk cId="3403554951" sldId="269"/>
            <ac:spMk id="16" creationId="{DD4B9348-B2B5-4414-A36B-3787665104AB}"/>
          </ac:spMkLst>
        </pc:spChg>
        <pc:spChg chg="add mod">
          <ac:chgData name="Jaap ten Have" userId="7c6f6ee2-f668-4d45-b7cb-50176875151d" providerId="ADAL" clId="{22E74395-5FBC-4258-8AD6-9B969E8E8FFA}" dt="2019-08-22T10:31:03.866" v="225" actId="1076"/>
          <ac:spMkLst>
            <pc:docMk/>
            <pc:sldMk cId="3403554951" sldId="269"/>
            <ac:spMk id="17" creationId="{B7378096-6C34-49C3-83F0-429B77EC15B8}"/>
          </ac:spMkLst>
        </pc:spChg>
        <pc:spChg chg="add mod">
          <ac:chgData name="Jaap ten Have" userId="7c6f6ee2-f668-4d45-b7cb-50176875151d" providerId="ADAL" clId="{22E74395-5FBC-4258-8AD6-9B969E8E8FFA}" dt="2019-08-22T10:31:14.867" v="233" actId="20577"/>
          <ac:spMkLst>
            <pc:docMk/>
            <pc:sldMk cId="3403554951" sldId="269"/>
            <ac:spMk id="18" creationId="{9EBE98C4-2779-4407-9109-466B12488BB5}"/>
          </ac:spMkLst>
        </pc:spChg>
        <pc:spChg chg="add mod">
          <ac:chgData name="Jaap ten Have" userId="7c6f6ee2-f668-4d45-b7cb-50176875151d" providerId="ADAL" clId="{22E74395-5FBC-4258-8AD6-9B969E8E8FFA}" dt="2019-08-22T10:31:42.233" v="241" actId="1076"/>
          <ac:spMkLst>
            <pc:docMk/>
            <pc:sldMk cId="3403554951" sldId="269"/>
            <ac:spMk id="19" creationId="{2CC02FAA-F64C-4523-94B6-45E7BD529A07}"/>
          </ac:spMkLst>
        </pc:spChg>
        <pc:picChg chg="del">
          <ac:chgData name="Jaap ten Have" userId="7c6f6ee2-f668-4d45-b7cb-50176875151d" providerId="ADAL" clId="{22E74395-5FBC-4258-8AD6-9B969E8E8FFA}" dt="2019-08-22T10:27:42.719" v="184" actId="478"/>
          <ac:picMkLst>
            <pc:docMk/>
            <pc:sldMk cId="3403554951" sldId="269"/>
            <ac:picMk id="2" creationId="{46C82FDA-49EA-4DB0-B138-64403AFC386F}"/>
          </ac:picMkLst>
        </pc:picChg>
        <pc:picChg chg="mod">
          <ac:chgData name="Jaap ten Have" userId="7c6f6ee2-f668-4d45-b7cb-50176875151d" providerId="ADAL" clId="{22E74395-5FBC-4258-8AD6-9B969E8E8FFA}" dt="2019-08-22T10:27:52.385" v="186" actId="14100"/>
          <ac:picMkLst>
            <pc:docMk/>
            <pc:sldMk cId="3403554951" sldId="269"/>
            <ac:picMk id="3" creationId="{9774B0DF-5AAD-4C68-A115-00DF89531AE9}"/>
          </ac:picMkLst>
        </pc:picChg>
      </pc:sldChg>
      <pc:sldChg chg="addSp delSp modSp add mod">
        <pc:chgData name="Jaap ten Have" userId="7c6f6ee2-f668-4d45-b7cb-50176875151d" providerId="ADAL" clId="{22E74395-5FBC-4258-8AD6-9B969E8E8FFA}" dt="2019-08-28T09:46:41.772" v="3623" actId="20577"/>
        <pc:sldMkLst>
          <pc:docMk/>
          <pc:sldMk cId="1374685731" sldId="270"/>
        </pc:sldMkLst>
        <pc:spChg chg="add mod">
          <ac:chgData name="Jaap ten Have" userId="7c6f6ee2-f668-4d45-b7cb-50176875151d" providerId="ADAL" clId="{22E74395-5FBC-4258-8AD6-9B969E8E8FFA}" dt="2019-08-28T09:46:41.772" v="3623" actId="20577"/>
          <ac:spMkLst>
            <pc:docMk/>
            <pc:sldMk cId="1374685731" sldId="270"/>
            <ac:spMk id="2" creationId="{6BAC54A6-0C74-45B9-A42C-82A5B3D20AD1}"/>
          </ac:spMkLst>
        </pc:spChg>
        <pc:spChg chg="add mod">
          <ac:chgData name="Jaap ten Have" userId="7c6f6ee2-f668-4d45-b7cb-50176875151d" providerId="ADAL" clId="{22E74395-5FBC-4258-8AD6-9B969E8E8FFA}" dt="2019-08-22T10:34:44.972" v="284" actId="1076"/>
          <ac:spMkLst>
            <pc:docMk/>
            <pc:sldMk cId="1374685731" sldId="270"/>
            <ac:spMk id="6" creationId="{6AD37A4A-2D8A-4B5C-9FB4-DE154597A3DA}"/>
          </ac:spMkLst>
        </pc:spChg>
        <pc:graphicFrameChg chg="add mod modGraphic">
          <ac:chgData name="Jaap ten Have" userId="7c6f6ee2-f668-4d45-b7cb-50176875151d" providerId="ADAL" clId="{22E74395-5FBC-4258-8AD6-9B969E8E8FFA}" dt="2019-08-28T09:44:47.883" v="3536" actId="5793"/>
          <ac:graphicFrameMkLst>
            <pc:docMk/>
            <pc:sldMk cId="1374685731" sldId="270"/>
            <ac:graphicFrameMk id="7" creationId="{AB521DE5-ACBD-415D-B6D4-1BA184437005}"/>
          </ac:graphicFrameMkLst>
        </pc:graphicFrameChg>
        <pc:graphicFrameChg chg="add del mod">
          <ac:chgData name="Jaap ten Have" userId="7c6f6ee2-f668-4d45-b7cb-50176875151d" providerId="ADAL" clId="{22E74395-5FBC-4258-8AD6-9B969E8E8FFA}" dt="2019-08-28T09:37:51.098" v="3520" actId="478"/>
          <ac:graphicFrameMkLst>
            <pc:docMk/>
            <pc:sldMk cId="1374685731" sldId="270"/>
            <ac:graphicFrameMk id="9" creationId="{7D735E9E-1E8E-440E-BB9B-B070C5BAB687}"/>
          </ac:graphicFrameMkLst>
        </pc:graphicFrameChg>
        <pc:graphicFrameChg chg="add del mod">
          <ac:chgData name="Jaap ten Have" userId="7c6f6ee2-f668-4d45-b7cb-50176875151d" providerId="ADAL" clId="{22E74395-5FBC-4258-8AD6-9B969E8E8FFA}" dt="2019-08-28T09:38:07.495" v="3525" actId="478"/>
          <ac:graphicFrameMkLst>
            <pc:docMk/>
            <pc:sldMk cId="1374685731" sldId="270"/>
            <ac:graphicFrameMk id="10" creationId="{E8A7EA8F-A506-4546-8C5A-892F3D2F18F2}"/>
          </ac:graphicFrameMkLst>
        </pc:graphicFrameChg>
        <pc:graphicFrameChg chg="add mod">
          <ac:chgData name="Jaap ten Have" userId="7c6f6ee2-f668-4d45-b7cb-50176875151d" providerId="ADAL" clId="{22E74395-5FBC-4258-8AD6-9B969E8E8FFA}" dt="2019-08-28T09:38:02.549" v="3524" actId="1076"/>
          <ac:graphicFrameMkLst>
            <pc:docMk/>
            <pc:sldMk cId="1374685731" sldId="270"/>
            <ac:graphicFrameMk id="11" creationId="{7D735E9E-1E8E-440E-BB9B-B070C5BAB687}"/>
          </ac:graphicFrameMkLst>
        </pc:graphicFrameChg>
        <pc:graphicFrameChg chg="add mod">
          <ac:chgData name="Jaap ten Have" userId="7c6f6ee2-f668-4d45-b7cb-50176875151d" providerId="ADAL" clId="{22E74395-5FBC-4258-8AD6-9B969E8E8FFA}" dt="2019-08-28T09:38:32.268" v="3529" actId="1076"/>
          <ac:graphicFrameMkLst>
            <pc:docMk/>
            <pc:sldMk cId="1374685731" sldId="270"/>
            <ac:graphicFrameMk id="12" creationId="{E8A7EA8F-A506-4546-8C5A-892F3D2F18F2}"/>
          </ac:graphicFrameMkLst>
        </pc:graphicFrameChg>
        <pc:picChg chg="del">
          <ac:chgData name="Jaap ten Have" userId="7c6f6ee2-f668-4d45-b7cb-50176875151d" providerId="ADAL" clId="{22E74395-5FBC-4258-8AD6-9B969E8E8FFA}" dt="2019-08-22T10:33:48.641" v="273" actId="478"/>
          <ac:picMkLst>
            <pc:docMk/>
            <pc:sldMk cId="1374685731" sldId="270"/>
            <ac:picMk id="2" creationId="{46C82FDA-49EA-4DB0-B138-64403AFC386F}"/>
          </ac:picMkLst>
        </pc:picChg>
      </pc:sldChg>
      <pc:sldChg chg="addSp delSp modSp add">
        <pc:chgData name="Jaap ten Have" userId="7c6f6ee2-f668-4d45-b7cb-50176875151d" providerId="ADAL" clId="{22E74395-5FBC-4258-8AD6-9B969E8E8FFA}" dt="2019-08-26T11:06:19.002" v="1850" actId="14100"/>
        <pc:sldMkLst>
          <pc:docMk/>
          <pc:sldMk cId="321807692" sldId="271"/>
        </pc:sldMkLst>
        <pc:spChg chg="del">
          <ac:chgData name="Jaap ten Have" userId="7c6f6ee2-f668-4d45-b7cb-50176875151d" providerId="ADAL" clId="{22E74395-5FBC-4258-8AD6-9B969E8E8FFA}" dt="2019-08-22T10:45:43.848" v="346" actId="478"/>
          <ac:spMkLst>
            <pc:docMk/>
            <pc:sldMk cId="321807692" sldId="271"/>
            <ac:spMk id="6" creationId="{F0525829-AC84-4129-9F45-42CBB8412EC1}"/>
          </ac:spMkLst>
        </pc:spChg>
        <pc:picChg chg="add mod">
          <ac:chgData name="Jaap ten Have" userId="7c6f6ee2-f668-4d45-b7cb-50176875151d" providerId="ADAL" clId="{22E74395-5FBC-4258-8AD6-9B969E8E8FFA}" dt="2019-08-26T11:06:19.002" v="1850" actId="14100"/>
          <ac:picMkLst>
            <pc:docMk/>
            <pc:sldMk cId="321807692" sldId="271"/>
            <ac:picMk id="2" creationId="{519792CC-944A-4EE5-A315-33E7E6C1C782}"/>
          </ac:picMkLst>
        </pc:picChg>
        <pc:picChg chg="add del mod">
          <ac:chgData name="Jaap ten Have" userId="7c6f6ee2-f668-4d45-b7cb-50176875151d" providerId="ADAL" clId="{22E74395-5FBC-4258-8AD6-9B969E8E8FFA}" dt="2019-08-26T11:04:51.645" v="1847" actId="478"/>
          <ac:picMkLst>
            <pc:docMk/>
            <pc:sldMk cId="321807692" sldId="271"/>
            <ac:picMk id="7" creationId="{934F7BA2-518B-4D34-A266-B9C2EE846049}"/>
          </ac:picMkLst>
        </pc:picChg>
      </pc:sldChg>
      <pc:sldChg chg="addSp delSp modSp add mod setBg">
        <pc:chgData name="Jaap ten Have" userId="7c6f6ee2-f668-4d45-b7cb-50176875151d" providerId="ADAL" clId="{22E74395-5FBC-4258-8AD6-9B969E8E8FFA}" dt="2019-08-26T11:12:45.418" v="1899" actId="167"/>
        <pc:sldMkLst>
          <pc:docMk/>
          <pc:sldMk cId="3736188343" sldId="272"/>
        </pc:sldMkLst>
        <pc:spChg chg="del">
          <ac:chgData name="Jaap ten Have" userId="7c6f6ee2-f668-4d45-b7cb-50176875151d" providerId="ADAL" clId="{22E74395-5FBC-4258-8AD6-9B969E8E8FFA}" dt="2019-08-22T11:22:00.229" v="501" actId="478"/>
          <ac:spMkLst>
            <pc:docMk/>
            <pc:sldMk cId="3736188343" sldId="272"/>
            <ac:spMk id="2" creationId="{0BDA8655-9BFF-48CD-A512-5F8F7EE9C2C6}"/>
          </ac:spMkLst>
        </pc:spChg>
        <pc:spChg chg="mod">
          <ac:chgData name="Jaap ten Have" userId="7c6f6ee2-f668-4d45-b7cb-50176875151d" providerId="ADAL" clId="{22E74395-5FBC-4258-8AD6-9B969E8E8FFA}" dt="2019-08-26T11:12:24.782" v="1895" actId="26606"/>
          <ac:spMkLst>
            <pc:docMk/>
            <pc:sldMk cId="3736188343" sldId="272"/>
            <ac:spMk id="4" creationId="{A5859258-15BA-4B87-BA73-2A1B72124834}"/>
          </ac:spMkLst>
        </pc:spChg>
        <pc:spChg chg="add del">
          <ac:chgData name="Jaap ten Have" userId="7c6f6ee2-f668-4d45-b7cb-50176875151d" providerId="ADAL" clId="{22E74395-5FBC-4258-8AD6-9B969E8E8FFA}" dt="2019-08-26T11:12:19.374" v="1893" actId="26606"/>
          <ac:spMkLst>
            <pc:docMk/>
            <pc:sldMk cId="3736188343" sldId="272"/>
            <ac:spMk id="13" creationId="{823AC064-BC96-4F32-8AE1-B2FD38754823}"/>
          </ac:spMkLst>
        </pc:spChg>
        <pc:spChg chg="add del">
          <ac:chgData name="Jaap ten Have" userId="7c6f6ee2-f668-4d45-b7cb-50176875151d" providerId="ADAL" clId="{22E74395-5FBC-4258-8AD6-9B969E8E8FFA}" dt="2019-08-26T11:12:24.782" v="1895" actId="26606"/>
          <ac:spMkLst>
            <pc:docMk/>
            <pc:sldMk cId="3736188343" sldId="272"/>
            <ac:spMk id="20" creationId="{823AC064-BC96-4F32-8AE1-B2FD38754823}"/>
          </ac:spMkLst>
        </pc:spChg>
        <pc:picChg chg="add mod ord">
          <ac:chgData name="Jaap ten Have" userId="7c6f6ee2-f668-4d45-b7cb-50176875151d" providerId="ADAL" clId="{22E74395-5FBC-4258-8AD6-9B969E8E8FFA}" dt="2019-08-26T11:12:37.600" v="1898" actId="167"/>
          <ac:picMkLst>
            <pc:docMk/>
            <pc:sldMk cId="3736188343" sldId="272"/>
            <ac:picMk id="3" creationId="{647A3DD9-58CA-42EA-88CF-43BD7C7E789A}"/>
          </ac:picMkLst>
        </pc:picChg>
        <pc:picChg chg="add del mod ord">
          <ac:chgData name="Jaap ten Have" userId="7c6f6ee2-f668-4d45-b7cb-50176875151d" providerId="ADAL" clId="{22E74395-5FBC-4258-8AD6-9B969E8E8FFA}" dt="2019-08-26T11:11:47.286" v="1888" actId="478"/>
          <ac:picMkLst>
            <pc:docMk/>
            <pc:sldMk cId="3736188343" sldId="272"/>
            <ac:picMk id="5" creationId="{8B321134-5926-4C52-B215-E8BB8CF045FA}"/>
          </ac:picMkLst>
        </pc:picChg>
        <pc:picChg chg="del">
          <ac:chgData name="Jaap ten Have" userId="7c6f6ee2-f668-4d45-b7cb-50176875151d" providerId="ADAL" clId="{22E74395-5FBC-4258-8AD6-9B969E8E8FFA}" dt="2019-08-22T11:20:13.492" v="446" actId="478"/>
          <ac:picMkLst>
            <pc:docMk/>
            <pc:sldMk cId="3736188343" sldId="272"/>
            <ac:picMk id="6" creationId="{09498D7E-485C-4E46-A480-C33B54D3F925}"/>
          </ac:picMkLst>
        </pc:picChg>
        <pc:picChg chg="mod ord">
          <ac:chgData name="Jaap ten Have" userId="7c6f6ee2-f668-4d45-b7cb-50176875151d" providerId="ADAL" clId="{22E74395-5FBC-4258-8AD6-9B969E8E8FFA}" dt="2019-08-26T11:12:45.418" v="1899" actId="167"/>
          <ac:picMkLst>
            <pc:docMk/>
            <pc:sldMk cId="3736188343" sldId="272"/>
            <ac:picMk id="8" creationId="{610CD15E-16D8-42FF-8A24-4A1244314BE1}"/>
          </ac:picMkLst>
        </pc:picChg>
        <pc:cxnChg chg="add del">
          <ac:chgData name="Jaap ten Have" userId="7c6f6ee2-f668-4d45-b7cb-50176875151d" providerId="ADAL" clId="{22E74395-5FBC-4258-8AD6-9B969E8E8FFA}" dt="2019-08-26T11:12:19.374" v="1893" actId="26606"/>
          <ac:cxnSpMkLst>
            <pc:docMk/>
            <pc:sldMk cId="3736188343" sldId="272"/>
            <ac:cxnSpMk id="15" creationId="{7E7C77BC-7138-40B1-A15B-20F57A494629}"/>
          </ac:cxnSpMkLst>
        </pc:cxnChg>
        <pc:cxnChg chg="add del">
          <ac:chgData name="Jaap ten Have" userId="7c6f6ee2-f668-4d45-b7cb-50176875151d" providerId="ADAL" clId="{22E74395-5FBC-4258-8AD6-9B969E8E8FFA}" dt="2019-08-26T11:12:19.374" v="1893" actId="26606"/>
          <ac:cxnSpMkLst>
            <pc:docMk/>
            <pc:sldMk cId="3736188343" sldId="272"/>
            <ac:cxnSpMk id="17" creationId="{DB146403-F3D6-484B-B2ED-97F9565D0370}"/>
          </ac:cxnSpMkLst>
        </pc:cxnChg>
        <pc:cxnChg chg="add del">
          <ac:chgData name="Jaap ten Have" userId="7c6f6ee2-f668-4d45-b7cb-50176875151d" providerId="ADAL" clId="{22E74395-5FBC-4258-8AD6-9B969E8E8FFA}" dt="2019-08-26T11:12:24.782" v="1895" actId="26606"/>
          <ac:cxnSpMkLst>
            <pc:docMk/>
            <pc:sldMk cId="3736188343" sldId="272"/>
            <ac:cxnSpMk id="19" creationId="{DB146403-F3D6-484B-B2ED-97F9565D0370}"/>
          </ac:cxnSpMkLst>
        </pc:cxnChg>
        <pc:cxnChg chg="add del">
          <ac:chgData name="Jaap ten Have" userId="7c6f6ee2-f668-4d45-b7cb-50176875151d" providerId="ADAL" clId="{22E74395-5FBC-4258-8AD6-9B969E8E8FFA}" dt="2019-08-26T11:12:24.782" v="1895" actId="26606"/>
          <ac:cxnSpMkLst>
            <pc:docMk/>
            <pc:sldMk cId="3736188343" sldId="272"/>
            <ac:cxnSpMk id="21" creationId="{7E7C77BC-7138-40B1-A15B-20F57A494629}"/>
          </ac:cxnSpMkLst>
        </pc:cxnChg>
      </pc:sldChg>
      <pc:sldChg chg="addSp delSp modSp add">
        <pc:chgData name="Jaap ten Have" userId="7c6f6ee2-f668-4d45-b7cb-50176875151d" providerId="ADAL" clId="{22E74395-5FBC-4258-8AD6-9B969E8E8FFA}" dt="2019-08-26T09:15:57.065" v="1708" actId="114"/>
        <pc:sldMkLst>
          <pc:docMk/>
          <pc:sldMk cId="3794849032" sldId="273"/>
        </pc:sldMkLst>
        <pc:spChg chg="add mod">
          <ac:chgData name="Jaap ten Have" userId="7c6f6ee2-f668-4d45-b7cb-50176875151d" providerId="ADAL" clId="{22E74395-5FBC-4258-8AD6-9B969E8E8FFA}" dt="2019-08-22T12:13:32.098" v="1282"/>
          <ac:spMkLst>
            <pc:docMk/>
            <pc:sldMk cId="3794849032" sldId="273"/>
            <ac:spMk id="4" creationId="{F31ADBC3-BB5E-419A-8273-DD8EF5302B4A}"/>
          </ac:spMkLst>
        </pc:spChg>
        <pc:spChg chg="add mod">
          <ac:chgData name="Jaap ten Have" userId="7c6f6ee2-f668-4d45-b7cb-50176875151d" providerId="ADAL" clId="{22E74395-5FBC-4258-8AD6-9B969E8E8FFA}" dt="2019-08-26T09:15:57.065" v="1708" actId="114"/>
          <ac:spMkLst>
            <pc:docMk/>
            <pc:sldMk cId="3794849032" sldId="273"/>
            <ac:spMk id="5" creationId="{DB5562EB-7CAE-47EC-A342-8B5C44D74E08}"/>
          </ac:spMkLst>
        </pc:spChg>
        <pc:picChg chg="add del">
          <ac:chgData name="Jaap ten Have" userId="7c6f6ee2-f668-4d45-b7cb-50176875151d" providerId="ADAL" clId="{22E74395-5FBC-4258-8AD6-9B969E8E8FFA}" dt="2019-08-22T11:57:22.184" v="525" actId="478"/>
          <ac:picMkLst>
            <pc:docMk/>
            <pc:sldMk cId="3794849032" sldId="273"/>
            <ac:picMk id="2" creationId="{1F8D2665-9D7A-4617-ABE7-343554FBCCE6}"/>
          </ac:picMkLst>
        </pc:picChg>
        <pc:picChg chg="add mod">
          <ac:chgData name="Jaap ten Have" userId="7c6f6ee2-f668-4d45-b7cb-50176875151d" providerId="ADAL" clId="{22E74395-5FBC-4258-8AD6-9B969E8E8FFA}" dt="2019-08-22T11:57:45.770" v="531" actId="1076"/>
          <ac:picMkLst>
            <pc:docMk/>
            <pc:sldMk cId="3794849032" sldId="273"/>
            <ac:picMk id="3" creationId="{5BD6881C-AD27-4C60-9311-651C960DB1DD}"/>
          </ac:picMkLst>
        </pc:picChg>
      </pc:sldChg>
      <pc:sldChg chg="addSp modSp add ord">
        <pc:chgData name="Jaap ten Have" userId="7c6f6ee2-f668-4d45-b7cb-50176875151d" providerId="ADAL" clId="{22E74395-5FBC-4258-8AD6-9B969E8E8FFA}" dt="2019-08-26T10:40:12.268" v="1828" actId="207"/>
        <pc:sldMkLst>
          <pc:docMk/>
          <pc:sldMk cId="2824247172" sldId="275"/>
        </pc:sldMkLst>
        <pc:spChg chg="mod">
          <ac:chgData name="Jaap ten Have" userId="7c6f6ee2-f668-4d45-b7cb-50176875151d" providerId="ADAL" clId="{22E74395-5FBC-4258-8AD6-9B969E8E8FFA}" dt="2019-08-26T10:35:49.203" v="1802" actId="20577"/>
          <ac:spMkLst>
            <pc:docMk/>
            <pc:sldMk cId="2824247172" sldId="275"/>
            <ac:spMk id="6" creationId="{F0525829-AC84-4129-9F45-42CBB8412EC1}"/>
          </ac:spMkLst>
        </pc:spChg>
        <pc:spChg chg="add mod">
          <ac:chgData name="Jaap ten Have" userId="7c6f6ee2-f668-4d45-b7cb-50176875151d" providerId="ADAL" clId="{22E74395-5FBC-4258-8AD6-9B969E8E8FFA}" dt="2019-08-26T10:40:12.268" v="1828" actId="207"/>
          <ac:spMkLst>
            <pc:docMk/>
            <pc:sldMk cId="2824247172" sldId="275"/>
            <ac:spMk id="17" creationId="{24963DF5-EDDF-403A-BE65-073B580E9A2D}"/>
          </ac:spMkLst>
        </pc:spChg>
        <pc:picChg chg="add mod">
          <ac:chgData name="Jaap ten Have" userId="7c6f6ee2-f668-4d45-b7cb-50176875151d" providerId="ADAL" clId="{22E74395-5FBC-4258-8AD6-9B969E8E8FFA}" dt="2019-08-26T10:37:40.363" v="1807" actId="1076"/>
          <ac:picMkLst>
            <pc:docMk/>
            <pc:sldMk cId="2824247172" sldId="275"/>
            <ac:picMk id="2" creationId="{30E19142-F274-4297-A92B-8A10B750C2EF}"/>
          </ac:picMkLst>
        </pc:picChg>
        <pc:cxnChg chg="add mod">
          <ac:chgData name="Jaap ten Have" userId="7c6f6ee2-f668-4d45-b7cb-50176875151d" providerId="ADAL" clId="{22E74395-5FBC-4258-8AD6-9B969E8E8FFA}" dt="2019-08-26T10:38:28.313" v="1815" actId="692"/>
          <ac:cxnSpMkLst>
            <pc:docMk/>
            <pc:sldMk cId="2824247172" sldId="275"/>
            <ac:cxnSpMk id="4" creationId="{D2875B4C-A402-4A4B-9D83-D4C1F5FA1917}"/>
          </ac:cxnSpMkLst>
        </pc:cxnChg>
        <pc:cxnChg chg="add mod">
          <ac:chgData name="Jaap ten Have" userId="7c6f6ee2-f668-4d45-b7cb-50176875151d" providerId="ADAL" clId="{22E74395-5FBC-4258-8AD6-9B969E8E8FFA}" dt="2019-08-26T10:38:41.197" v="1818" actId="14100"/>
          <ac:cxnSpMkLst>
            <pc:docMk/>
            <pc:sldMk cId="2824247172" sldId="275"/>
            <ac:cxnSpMk id="9" creationId="{467F9C2F-B8AE-4A91-AE32-9BAD02E83F00}"/>
          </ac:cxnSpMkLst>
        </pc:cxnChg>
        <pc:cxnChg chg="add mod">
          <ac:chgData name="Jaap ten Have" userId="7c6f6ee2-f668-4d45-b7cb-50176875151d" providerId="ADAL" clId="{22E74395-5FBC-4258-8AD6-9B969E8E8FFA}" dt="2019-08-26T10:38:49.097" v="1820" actId="1076"/>
          <ac:cxnSpMkLst>
            <pc:docMk/>
            <pc:sldMk cId="2824247172" sldId="275"/>
            <ac:cxnSpMk id="11" creationId="{30A9F710-6FDA-47E5-8B54-05AA1519AF8B}"/>
          </ac:cxnSpMkLst>
        </pc:cxnChg>
        <pc:cxnChg chg="add mod">
          <ac:chgData name="Jaap ten Have" userId="7c6f6ee2-f668-4d45-b7cb-50176875151d" providerId="ADAL" clId="{22E74395-5FBC-4258-8AD6-9B969E8E8FFA}" dt="2019-08-26T10:39:11.452" v="1825" actId="14100"/>
          <ac:cxnSpMkLst>
            <pc:docMk/>
            <pc:sldMk cId="2824247172" sldId="275"/>
            <ac:cxnSpMk id="12" creationId="{CED3D606-94C8-49F0-A825-3550063027CC}"/>
          </ac:cxnSpMkLst>
        </pc:cxnChg>
      </pc:sldChg>
      <pc:sldChg chg="modSp add">
        <pc:chgData name="Jaap ten Have" userId="7c6f6ee2-f668-4d45-b7cb-50176875151d" providerId="ADAL" clId="{22E74395-5FBC-4258-8AD6-9B969E8E8FFA}" dt="2019-08-27T11:13:29.380" v="3362" actId="20577"/>
        <pc:sldMkLst>
          <pc:docMk/>
          <pc:sldMk cId="294581130" sldId="276"/>
        </pc:sldMkLst>
        <pc:spChg chg="mod">
          <ac:chgData name="Jaap ten Have" userId="7c6f6ee2-f668-4d45-b7cb-50176875151d" providerId="ADAL" clId="{22E74395-5FBC-4258-8AD6-9B969E8E8FFA}" dt="2019-08-26T11:14:09.784" v="1937" actId="20577"/>
          <ac:spMkLst>
            <pc:docMk/>
            <pc:sldMk cId="294581130" sldId="276"/>
            <ac:spMk id="4" creationId="{F31ADBC3-BB5E-419A-8273-DD8EF5302B4A}"/>
          </ac:spMkLst>
        </pc:spChg>
        <pc:spChg chg="mod">
          <ac:chgData name="Jaap ten Have" userId="7c6f6ee2-f668-4d45-b7cb-50176875151d" providerId="ADAL" clId="{22E74395-5FBC-4258-8AD6-9B969E8E8FFA}" dt="2019-08-27T11:13:29.380" v="3362" actId="20577"/>
          <ac:spMkLst>
            <pc:docMk/>
            <pc:sldMk cId="294581130" sldId="276"/>
            <ac:spMk id="5" creationId="{DB5562EB-7CAE-47EC-A342-8B5C44D74E08}"/>
          </ac:spMkLst>
        </pc:spChg>
      </pc:sldChg>
      <pc:sldChg chg="modSp add">
        <pc:chgData name="Jaap ten Have" userId="7c6f6ee2-f668-4d45-b7cb-50176875151d" providerId="ADAL" clId="{22E74395-5FBC-4258-8AD6-9B969E8E8FFA}" dt="2019-08-28T09:54:01.607" v="4137" actId="5793"/>
        <pc:sldMkLst>
          <pc:docMk/>
          <pc:sldMk cId="2742938185" sldId="277"/>
        </pc:sldMkLst>
        <pc:spChg chg="mod">
          <ac:chgData name="Jaap ten Have" userId="7c6f6ee2-f668-4d45-b7cb-50176875151d" providerId="ADAL" clId="{22E74395-5FBC-4258-8AD6-9B969E8E8FFA}" dt="2019-08-28T09:49:22.242" v="3684" actId="14100"/>
          <ac:spMkLst>
            <pc:docMk/>
            <pc:sldMk cId="2742938185" sldId="277"/>
            <ac:spMk id="4" creationId="{F31ADBC3-BB5E-419A-8273-DD8EF5302B4A}"/>
          </ac:spMkLst>
        </pc:spChg>
        <pc:spChg chg="mod">
          <ac:chgData name="Jaap ten Have" userId="7c6f6ee2-f668-4d45-b7cb-50176875151d" providerId="ADAL" clId="{22E74395-5FBC-4258-8AD6-9B969E8E8FFA}" dt="2019-08-28T09:54:01.607" v="4137" actId="5793"/>
          <ac:spMkLst>
            <pc:docMk/>
            <pc:sldMk cId="2742938185" sldId="277"/>
            <ac:spMk id="5" creationId="{DB5562EB-7CAE-47EC-A342-8B5C44D74E08}"/>
          </ac:spMkLst>
        </pc:spChg>
      </pc:sldChg>
      <pc:sldChg chg="addSp delSp modSp add">
        <pc:chgData name="Jaap ten Have" userId="7c6f6ee2-f668-4d45-b7cb-50176875151d" providerId="ADAL" clId="{22E74395-5FBC-4258-8AD6-9B969E8E8FFA}" dt="2019-08-28T11:27:42.840" v="4273" actId="20577"/>
        <pc:sldMkLst>
          <pc:docMk/>
          <pc:sldMk cId="1868884401" sldId="278"/>
        </pc:sldMkLst>
        <pc:spChg chg="add mod">
          <ac:chgData name="Jaap ten Have" userId="7c6f6ee2-f668-4d45-b7cb-50176875151d" providerId="ADAL" clId="{22E74395-5FBC-4258-8AD6-9B969E8E8FFA}" dt="2019-08-28T11:27:42.840" v="4273" actId="20577"/>
          <ac:spMkLst>
            <pc:docMk/>
            <pc:sldMk cId="1868884401" sldId="278"/>
            <ac:spMk id="4" creationId="{24F18B5D-4A7B-408F-932C-75B63F418056}"/>
          </ac:spMkLst>
        </pc:spChg>
        <pc:spChg chg="del">
          <ac:chgData name="Jaap ten Have" userId="7c6f6ee2-f668-4d45-b7cb-50176875151d" providerId="ADAL" clId="{22E74395-5FBC-4258-8AD6-9B969E8E8FFA}" dt="2019-08-28T11:23:57.063" v="4139" actId="478"/>
          <ac:spMkLst>
            <pc:docMk/>
            <pc:sldMk cId="1868884401" sldId="278"/>
            <ac:spMk id="5" creationId="{1E21E1BA-AD69-4C95-8ECA-0DF1491F6A1D}"/>
          </ac:spMkLst>
        </pc:spChg>
        <pc:spChg chg="del">
          <ac:chgData name="Jaap ten Have" userId="7c6f6ee2-f668-4d45-b7cb-50176875151d" providerId="ADAL" clId="{22E74395-5FBC-4258-8AD6-9B969E8E8FFA}" dt="2019-08-28T11:24:01.389" v="4140" actId="478"/>
          <ac:spMkLst>
            <pc:docMk/>
            <pc:sldMk cId="1868884401" sldId="278"/>
            <ac:spMk id="7" creationId="{22349A58-D6E5-46F6-9080-78F59CC684B6}"/>
          </ac:spMkLst>
        </pc:spChg>
        <pc:graphicFrameChg chg="add del mod">
          <ac:chgData name="Jaap ten Have" userId="7c6f6ee2-f668-4d45-b7cb-50176875151d" providerId="ADAL" clId="{22E74395-5FBC-4258-8AD6-9B969E8E8FFA}" dt="2019-08-28T11:24:53.032" v="4145" actId="478"/>
          <ac:graphicFrameMkLst>
            <pc:docMk/>
            <pc:sldMk cId="1868884401" sldId="278"/>
            <ac:graphicFrameMk id="2" creationId="{CF25FE62-6F59-41DE-8E70-ADD2246B42AD}"/>
          </ac:graphicFrameMkLst>
        </pc:graphicFrameChg>
        <pc:graphicFrameChg chg="add del mod">
          <ac:chgData name="Jaap ten Have" userId="7c6f6ee2-f668-4d45-b7cb-50176875151d" providerId="ADAL" clId="{22E74395-5FBC-4258-8AD6-9B969E8E8FFA}" dt="2019-08-28T11:24:53.032" v="4145" actId="478"/>
          <ac:graphicFrameMkLst>
            <pc:docMk/>
            <pc:sldMk cId="1868884401" sldId="278"/>
            <ac:graphicFrameMk id="3" creationId="{6FFAB125-C12A-45F6-A58E-84E5D6FC7BFA}"/>
          </ac:graphicFrameMkLst>
        </pc:graphicFrameChg>
      </pc:sldChg>
      <pc:sldChg chg="add ord">
        <pc:chgData name="Jaap ten Have" userId="7c6f6ee2-f668-4d45-b7cb-50176875151d" providerId="ADAL" clId="{22E74395-5FBC-4258-8AD6-9B969E8E8FFA}" dt="2019-08-28T11:28:26.063" v="4277"/>
        <pc:sldMkLst>
          <pc:docMk/>
          <pc:sldMk cId="1467369528" sldId="279"/>
        </pc:sldMkLst>
      </pc:sldChg>
    </pc:docChg>
  </pc:docChgLst>
  <pc:docChgLst>
    <pc:chgData name="Jaap ten Have" userId="7c6f6ee2-f668-4d45-b7cb-50176875151d" providerId="ADAL" clId="{10376B5D-F121-4B59-9CFD-5970A14A91F1}"/>
    <pc:docChg chg="undo custSel addSld delSld modSld sldOrd addMainMaster modMainMaster">
      <pc:chgData name="Jaap ten Have" userId="7c6f6ee2-f668-4d45-b7cb-50176875151d" providerId="ADAL" clId="{10376B5D-F121-4B59-9CFD-5970A14A91F1}" dt="2020-01-21T14:03:29.324" v="988" actId="20577"/>
      <pc:docMkLst>
        <pc:docMk/>
      </pc:docMkLst>
      <pc:sldChg chg="addSp delSp modSp modAnim">
        <pc:chgData name="Jaap ten Have" userId="7c6f6ee2-f668-4d45-b7cb-50176875151d" providerId="ADAL" clId="{10376B5D-F121-4B59-9CFD-5970A14A91F1}" dt="2020-01-13T14:21:36.709" v="334" actId="114"/>
        <pc:sldMkLst>
          <pc:docMk/>
          <pc:sldMk cId="4109997602" sldId="257"/>
        </pc:sldMkLst>
        <pc:spChg chg="mod">
          <ac:chgData name="Jaap ten Have" userId="7c6f6ee2-f668-4d45-b7cb-50176875151d" providerId="ADAL" clId="{10376B5D-F121-4B59-9CFD-5970A14A91F1}" dt="2020-01-13T14:21:36.709" v="334" actId="114"/>
          <ac:spMkLst>
            <pc:docMk/>
            <pc:sldMk cId="4109997602" sldId="257"/>
            <ac:spMk id="2" creationId="{0BDA8655-9BFF-48CD-A512-5F8F7EE9C2C6}"/>
          </ac:spMkLst>
        </pc:spChg>
        <pc:grpChg chg="add mod">
          <ac:chgData name="Jaap ten Have" userId="7c6f6ee2-f668-4d45-b7cb-50176875151d" providerId="ADAL" clId="{10376B5D-F121-4B59-9CFD-5970A14A91F1}" dt="2020-01-13T14:19:26.772" v="319" actId="164"/>
          <ac:grpSpMkLst>
            <pc:docMk/>
            <pc:sldMk cId="4109997602" sldId="257"/>
            <ac:grpSpMk id="27" creationId="{69ABEC0D-AE95-4CCF-A9B7-2E096EAA91D8}"/>
          </ac:grpSpMkLst>
        </pc:grpChg>
        <pc:grpChg chg="add mod">
          <ac:chgData name="Jaap ten Have" userId="7c6f6ee2-f668-4d45-b7cb-50176875151d" providerId="ADAL" clId="{10376B5D-F121-4B59-9CFD-5970A14A91F1}" dt="2020-01-13T14:19:50.685" v="323" actId="164"/>
          <ac:grpSpMkLst>
            <pc:docMk/>
            <pc:sldMk cId="4109997602" sldId="257"/>
            <ac:grpSpMk id="28" creationId="{F68B46D5-EB1E-4070-B890-29FB8BE7B4FB}"/>
          </ac:grpSpMkLst>
        </pc:grpChg>
        <pc:grpChg chg="add mod">
          <ac:chgData name="Jaap ten Have" userId="7c6f6ee2-f668-4d45-b7cb-50176875151d" providerId="ADAL" clId="{10376B5D-F121-4B59-9CFD-5970A14A91F1}" dt="2020-01-13T14:19:50.685" v="323" actId="164"/>
          <ac:grpSpMkLst>
            <pc:docMk/>
            <pc:sldMk cId="4109997602" sldId="257"/>
            <ac:grpSpMk id="29" creationId="{23B6C76B-1C6F-402E-BDF0-850AF7D3C1FC}"/>
          </ac:grpSpMkLst>
        </pc:grpChg>
        <pc:grpChg chg="add mod">
          <ac:chgData name="Jaap ten Have" userId="7c6f6ee2-f668-4d45-b7cb-50176875151d" providerId="ADAL" clId="{10376B5D-F121-4B59-9CFD-5970A14A91F1}" dt="2020-01-13T14:20:03.506" v="324" actId="164"/>
          <ac:grpSpMkLst>
            <pc:docMk/>
            <pc:sldMk cId="4109997602" sldId="257"/>
            <ac:grpSpMk id="30" creationId="{E1EDECBE-FB60-42E6-ADC9-EBAC536B02DB}"/>
          </ac:grpSpMkLst>
        </pc:grpChg>
        <pc:grpChg chg="add mod">
          <ac:chgData name="Jaap ten Have" userId="7c6f6ee2-f668-4d45-b7cb-50176875151d" providerId="ADAL" clId="{10376B5D-F121-4B59-9CFD-5970A14A91F1}" dt="2020-01-13T14:20:10.080" v="325" actId="164"/>
          <ac:grpSpMkLst>
            <pc:docMk/>
            <pc:sldMk cId="4109997602" sldId="257"/>
            <ac:grpSpMk id="31" creationId="{7F5E6C81-BE84-41CF-B5C1-C9D8D1EFD1D8}"/>
          </ac:grpSpMkLst>
        </pc:grpChg>
        <pc:grpChg chg="add mod">
          <ac:chgData name="Jaap ten Have" userId="7c6f6ee2-f668-4d45-b7cb-50176875151d" providerId="ADAL" clId="{10376B5D-F121-4B59-9CFD-5970A14A91F1}" dt="2020-01-13T14:20:18.882" v="326" actId="164"/>
          <ac:grpSpMkLst>
            <pc:docMk/>
            <pc:sldMk cId="4109997602" sldId="257"/>
            <ac:grpSpMk id="32" creationId="{277DECE2-C0AD-492C-BB48-6E48F808CB56}"/>
          </ac:grpSpMkLst>
        </pc:grpChg>
        <pc:picChg chg="add del mod ord">
          <ac:chgData name="Jaap ten Have" userId="7c6f6ee2-f668-4d45-b7cb-50176875151d" providerId="ADAL" clId="{10376B5D-F121-4B59-9CFD-5970A14A91F1}" dt="2020-01-13T14:03:18.844" v="296" actId="21"/>
          <ac:picMkLst>
            <pc:docMk/>
            <pc:sldMk cId="4109997602" sldId="257"/>
            <ac:picMk id="3" creationId="{DC9207EB-A6D8-4E42-AC0F-6A02EDF477E6}"/>
          </ac:picMkLst>
        </pc:picChg>
        <pc:picChg chg="add mod ord">
          <ac:chgData name="Jaap ten Have" userId="7c6f6ee2-f668-4d45-b7cb-50176875151d" providerId="ADAL" clId="{10376B5D-F121-4B59-9CFD-5970A14A91F1}" dt="2020-01-13T14:19:26.772" v="319" actId="164"/>
          <ac:picMkLst>
            <pc:docMk/>
            <pc:sldMk cId="4109997602" sldId="257"/>
            <ac:picMk id="5" creationId="{0C48246A-549E-4FF0-A1F6-E4ABB91844C3}"/>
          </ac:picMkLst>
        </pc:picChg>
        <pc:picChg chg="del">
          <ac:chgData name="Jaap ten Have" userId="7c6f6ee2-f668-4d45-b7cb-50176875151d" providerId="ADAL" clId="{10376B5D-F121-4B59-9CFD-5970A14A91F1}" dt="2020-01-13T13:45:25.149" v="256" actId="21"/>
          <ac:picMkLst>
            <pc:docMk/>
            <pc:sldMk cId="4109997602" sldId="257"/>
            <ac:picMk id="6" creationId="{09498D7E-485C-4E46-A480-C33B54D3F925}"/>
          </ac:picMkLst>
        </pc:picChg>
        <pc:picChg chg="add mod ord">
          <ac:chgData name="Jaap ten Have" userId="7c6f6ee2-f668-4d45-b7cb-50176875151d" providerId="ADAL" clId="{10376B5D-F121-4B59-9CFD-5970A14A91F1}" dt="2020-01-13T14:19:40.759" v="321" actId="164"/>
          <ac:picMkLst>
            <pc:docMk/>
            <pc:sldMk cId="4109997602" sldId="257"/>
            <ac:picMk id="10" creationId="{D761F6E8-AAEB-46BA-9FF0-FB5A8B5FA5D5}"/>
          </ac:picMkLst>
        </pc:picChg>
        <pc:picChg chg="add mod">
          <ac:chgData name="Jaap ten Have" userId="7c6f6ee2-f668-4d45-b7cb-50176875151d" providerId="ADAL" clId="{10376B5D-F121-4B59-9CFD-5970A14A91F1}" dt="2020-01-13T14:20:03.506" v="324" actId="164"/>
          <ac:picMkLst>
            <pc:docMk/>
            <pc:sldMk cId="4109997602" sldId="257"/>
            <ac:picMk id="14" creationId="{C953143D-5A16-4179-9F93-97C67146F1DD}"/>
          </ac:picMkLst>
        </pc:picChg>
        <pc:picChg chg="add mod ord">
          <ac:chgData name="Jaap ten Have" userId="7c6f6ee2-f668-4d45-b7cb-50176875151d" providerId="ADAL" clId="{10376B5D-F121-4B59-9CFD-5970A14A91F1}" dt="2020-01-13T14:20:49.976" v="332" actId="166"/>
          <ac:picMkLst>
            <pc:docMk/>
            <pc:sldMk cId="4109997602" sldId="257"/>
            <ac:picMk id="19" creationId="{A5E78331-7ECD-474E-BD5D-77EAAD3499A1}"/>
          </ac:picMkLst>
        </pc:picChg>
        <pc:picChg chg="add mod">
          <ac:chgData name="Jaap ten Have" userId="7c6f6ee2-f668-4d45-b7cb-50176875151d" providerId="ADAL" clId="{10376B5D-F121-4B59-9CFD-5970A14A91F1}" dt="2020-01-13T14:20:10.080" v="325" actId="164"/>
          <ac:picMkLst>
            <pc:docMk/>
            <pc:sldMk cId="4109997602" sldId="257"/>
            <ac:picMk id="20" creationId="{61BB12EF-4818-4033-AB24-60C6FEDD65E7}"/>
          </ac:picMkLst>
        </pc:picChg>
        <pc:picChg chg="add mod">
          <ac:chgData name="Jaap ten Have" userId="7c6f6ee2-f668-4d45-b7cb-50176875151d" providerId="ADAL" clId="{10376B5D-F121-4B59-9CFD-5970A14A91F1}" dt="2020-01-13T14:20:18.882" v="326" actId="164"/>
          <ac:picMkLst>
            <pc:docMk/>
            <pc:sldMk cId="4109997602" sldId="257"/>
            <ac:picMk id="21" creationId="{BFBD9128-022B-4121-A7D7-BF060C194068}"/>
          </ac:picMkLst>
        </pc:picChg>
        <pc:cxnChg chg="add mod">
          <ac:chgData name="Jaap ten Have" userId="7c6f6ee2-f668-4d45-b7cb-50176875151d" providerId="ADAL" clId="{10376B5D-F121-4B59-9CFD-5970A14A91F1}" dt="2020-01-13T14:19:26.772" v="319" actId="164"/>
          <ac:cxnSpMkLst>
            <pc:docMk/>
            <pc:sldMk cId="4109997602" sldId="257"/>
            <ac:cxnSpMk id="9" creationId="{3AFE5F54-816E-4FE7-ADF9-578A66A9356D}"/>
          </ac:cxnSpMkLst>
        </pc:cxnChg>
        <pc:cxnChg chg="add mod">
          <ac:chgData name="Jaap ten Have" userId="7c6f6ee2-f668-4d45-b7cb-50176875151d" providerId="ADAL" clId="{10376B5D-F121-4B59-9CFD-5970A14A91F1}" dt="2020-01-13T14:19:40.759" v="321" actId="164"/>
          <ac:cxnSpMkLst>
            <pc:docMk/>
            <pc:sldMk cId="4109997602" sldId="257"/>
            <ac:cxnSpMk id="11" creationId="{EC5BBFC6-C658-4AD8-BF11-6C927371567D}"/>
          </ac:cxnSpMkLst>
        </pc:cxnChg>
        <pc:cxnChg chg="add mod ord">
          <ac:chgData name="Jaap ten Have" userId="7c6f6ee2-f668-4d45-b7cb-50176875151d" providerId="ADAL" clId="{10376B5D-F121-4B59-9CFD-5970A14A91F1}" dt="2020-01-13T14:20:03.506" v="324" actId="164"/>
          <ac:cxnSpMkLst>
            <pc:docMk/>
            <pc:sldMk cId="4109997602" sldId="257"/>
            <ac:cxnSpMk id="15" creationId="{41592894-07CD-4FBB-927B-40B44CAD9B9F}"/>
          </ac:cxnSpMkLst>
        </pc:cxnChg>
        <pc:cxnChg chg="add mod ord">
          <ac:chgData name="Jaap ten Have" userId="7c6f6ee2-f668-4d45-b7cb-50176875151d" providerId="ADAL" clId="{10376B5D-F121-4B59-9CFD-5970A14A91F1}" dt="2020-01-13T14:20:18.882" v="326" actId="164"/>
          <ac:cxnSpMkLst>
            <pc:docMk/>
            <pc:sldMk cId="4109997602" sldId="257"/>
            <ac:cxnSpMk id="22" creationId="{70C8A1CD-0FB6-4585-B137-2BDBDB9FE9A9}"/>
          </ac:cxnSpMkLst>
        </pc:cxnChg>
        <pc:cxnChg chg="add mod ord">
          <ac:chgData name="Jaap ten Have" userId="7c6f6ee2-f668-4d45-b7cb-50176875151d" providerId="ADAL" clId="{10376B5D-F121-4B59-9CFD-5970A14A91F1}" dt="2020-01-13T14:20:10.080" v="325" actId="164"/>
          <ac:cxnSpMkLst>
            <pc:docMk/>
            <pc:sldMk cId="4109997602" sldId="257"/>
            <ac:cxnSpMk id="25" creationId="{D3897C79-53AC-4F54-9DB4-F6A15BD6B434}"/>
          </ac:cxnSpMkLst>
        </pc:cxnChg>
      </pc:sldChg>
      <pc:sldChg chg="modSp del">
        <pc:chgData name="Jaap ten Have" userId="7c6f6ee2-f668-4d45-b7cb-50176875151d" providerId="ADAL" clId="{10376B5D-F121-4B59-9CFD-5970A14A91F1}" dt="2019-12-17T13:28:59.242" v="12" actId="47"/>
        <pc:sldMkLst>
          <pc:docMk/>
          <pc:sldMk cId="1983510910" sldId="259"/>
        </pc:sldMkLst>
        <pc:spChg chg="mod">
          <ac:chgData name="Jaap ten Have" userId="7c6f6ee2-f668-4d45-b7cb-50176875151d" providerId="ADAL" clId="{10376B5D-F121-4B59-9CFD-5970A14A91F1}" dt="2019-12-17T13:27:35.662" v="6"/>
          <ac:spMkLst>
            <pc:docMk/>
            <pc:sldMk cId="1983510910" sldId="259"/>
            <ac:spMk id="5" creationId="{1E21E1BA-AD69-4C95-8ECA-0DF1491F6A1D}"/>
          </ac:spMkLst>
        </pc:spChg>
      </pc:sldChg>
      <pc:sldChg chg="modSp">
        <pc:chgData name="Jaap ten Have" userId="7c6f6ee2-f668-4d45-b7cb-50176875151d" providerId="ADAL" clId="{10376B5D-F121-4B59-9CFD-5970A14A91F1}" dt="2020-01-13T14:41:04.287" v="362" actId="1076"/>
        <pc:sldMkLst>
          <pc:docMk/>
          <pc:sldMk cId="4016557357" sldId="260"/>
        </pc:sldMkLst>
        <pc:spChg chg="mod">
          <ac:chgData name="Jaap ten Have" userId="7c6f6ee2-f668-4d45-b7cb-50176875151d" providerId="ADAL" clId="{10376B5D-F121-4B59-9CFD-5970A14A91F1}" dt="2020-01-13T14:41:04.287" v="362" actId="1076"/>
          <ac:spMkLst>
            <pc:docMk/>
            <pc:sldMk cId="4016557357" sldId="260"/>
            <ac:spMk id="15" creationId="{474A8A09-0145-45A2-8AA6-8ECDA7668819}"/>
          </ac:spMkLst>
        </pc:spChg>
      </pc:sldChg>
      <pc:sldChg chg="modSp">
        <pc:chgData name="Jaap ten Have" userId="7c6f6ee2-f668-4d45-b7cb-50176875151d" providerId="ADAL" clId="{10376B5D-F121-4B59-9CFD-5970A14A91F1}" dt="2020-01-21T13:48:34.034" v="860" actId="207"/>
        <pc:sldMkLst>
          <pc:docMk/>
          <pc:sldMk cId="1237616451" sldId="262"/>
        </pc:sldMkLst>
        <pc:spChg chg="mod">
          <ac:chgData name="Jaap ten Have" userId="7c6f6ee2-f668-4d45-b7cb-50176875151d" providerId="ADAL" clId="{10376B5D-F121-4B59-9CFD-5970A14A91F1}" dt="2020-01-21T13:48:34.034" v="860" actId="207"/>
          <ac:spMkLst>
            <pc:docMk/>
            <pc:sldMk cId="1237616451" sldId="262"/>
            <ac:spMk id="5" creationId="{1E21E1BA-AD69-4C95-8ECA-0DF1491F6A1D}"/>
          </ac:spMkLst>
        </pc:spChg>
        <pc:spChg chg="mod">
          <ac:chgData name="Jaap ten Have" userId="7c6f6ee2-f668-4d45-b7cb-50176875151d" providerId="ADAL" clId="{10376B5D-F121-4B59-9CFD-5970A14A91F1}" dt="2020-01-13T13:41:41.334" v="255" actId="20577"/>
          <ac:spMkLst>
            <pc:docMk/>
            <pc:sldMk cId="1237616451" sldId="262"/>
            <ac:spMk id="7" creationId="{22349A58-D6E5-46F6-9080-78F59CC684B6}"/>
          </ac:spMkLst>
        </pc:spChg>
      </pc:sldChg>
      <pc:sldChg chg="modSp">
        <pc:chgData name="Jaap ten Have" userId="7c6f6ee2-f668-4d45-b7cb-50176875151d" providerId="ADAL" clId="{10376B5D-F121-4B59-9CFD-5970A14A91F1}" dt="2020-01-21T14:03:02.414" v="960" actId="313"/>
        <pc:sldMkLst>
          <pc:docMk/>
          <pc:sldMk cId="3656814761" sldId="263"/>
        </pc:sldMkLst>
        <pc:spChg chg="mod">
          <ac:chgData name="Jaap ten Have" userId="7c6f6ee2-f668-4d45-b7cb-50176875151d" providerId="ADAL" clId="{10376B5D-F121-4B59-9CFD-5970A14A91F1}" dt="2020-01-21T14:03:02.414" v="960" actId="313"/>
          <ac:spMkLst>
            <pc:docMk/>
            <pc:sldMk cId="3656814761" sldId="263"/>
            <ac:spMk id="9" creationId="{EB1151A0-03E6-41C1-8697-B100A7BC0B50}"/>
          </ac:spMkLst>
        </pc:spChg>
        <pc:spChg chg="mod">
          <ac:chgData name="Jaap ten Have" userId="7c6f6ee2-f668-4d45-b7cb-50176875151d" providerId="ADAL" clId="{10376B5D-F121-4B59-9CFD-5970A14A91F1}" dt="2020-01-21T14:02:34.547" v="954" actId="1076"/>
          <ac:spMkLst>
            <pc:docMk/>
            <pc:sldMk cId="3656814761" sldId="263"/>
            <ac:spMk id="10" creationId="{2CD24500-2A14-4910-BA21-6F962CBC9923}"/>
          </ac:spMkLst>
        </pc:spChg>
      </pc:sldChg>
      <pc:sldChg chg="addSp delSp modSp">
        <pc:chgData name="Jaap ten Have" userId="7c6f6ee2-f668-4d45-b7cb-50176875151d" providerId="ADAL" clId="{10376B5D-F121-4B59-9CFD-5970A14A91F1}" dt="2020-01-13T14:55:29.346" v="504" actId="478"/>
        <pc:sldMkLst>
          <pc:docMk/>
          <pc:sldMk cId="659685201" sldId="265"/>
        </pc:sldMkLst>
        <pc:cxnChg chg="add del mod">
          <ac:chgData name="Jaap ten Have" userId="7c6f6ee2-f668-4d45-b7cb-50176875151d" providerId="ADAL" clId="{10376B5D-F121-4B59-9CFD-5970A14A91F1}" dt="2020-01-13T14:55:29.346" v="504" actId="478"/>
          <ac:cxnSpMkLst>
            <pc:docMk/>
            <pc:sldMk cId="659685201" sldId="265"/>
            <ac:cxnSpMk id="30" creationId="{6AAE8CB9-3112-4C80-8F36-9A1E65EBF58A}"/>
          </ac:cxnSpMkLst>
        </pc:cxnChg>
        <pc:cxnChg chg="mod">
          <ac:chgData name="Jaap ten Have" userId="7c6f6ee2-f668-4d45-b7cb-50176875151d" providerId="ADAL" clId="{10376B5D-F121-4B59-9CFD-5970A14A91F1}" dt="2020-01-13T14:54:24.584" v="500" actId="692"/>
          <ac:cxnSpMkLst>
            <pc:docMk/>
            <pc:sldMk cId="659685201" sldId="265"/>
            <ac:cxnSpMk id="45" creationId="{C00E2055-4CA7-43BA-9CA4-01B28D595884}"/>
          </ac:cxnSpMkLst>
        </pc:cxnChg>
      </pc:sldChg>
      <pc:sldChg chg="modSp">
        <pc:chgData name="Jaap ten Have" userId="7c6f6ee2-f668-4d45-b7cb-50176875151d" providerId="ADAL" clId="{10376B5D-F121-4B59-9CFD-5970A14A91F1}" dt="2020-01-13T14:56:17.842" v="508" actId="1076"/>
        <pc:sldMkLst>
          <pc:docMk/>
          <pc:sldMk cId="4178850843" sldId="266"/>
        </pc:sldMkLst>
        <pc:picChg chg="mod">
          <ac:chgData name="Jaap ten Have" userId="7c6f6ee2-f668-4d45-b7cb-50176875151d" providerId="ADAL" clId="{10376B5D-F121-4B59-9CFD-5970A14A91F1}" dt="2020-01-13T14:56:17.842" v="508" actId="1076"/>
          <ac:picMkLst>
            <pc:docMk/>
            <pc:sldMk cId="4178850843" sldId="266"/>
            <ac:picMk id="4" creationId="{F71B15F8-EC27-4856-A676-31A2D0ED02A4}"/>
          </ac:picMkLst>
        </pc:picChg>
      </pc:sldChg>
      <pc:sldChg chg="addSp delSp modSp">
        <pc:chgData name="Jaap ten Have" userId="7c6f6ee2-f668-4d45-b7cb-50176875151d" providerId="ADAL" clId="{10376B5D-F121-4B59-9CFD-5970A14A91F1}" dt="2020-01-13T15:45:04.365" v="856" actId="14100"/>
        <pc:sldMkLst>
          <pc:docMk/>
          <pc:sldMk cId="3835584966" sldId="268"/>
        </pc:sldMkLst>
        <pc:spChg chg="mod">
          <ac:chgData name="Jaap ten Have" userId="7c6f6ee2-f668-4d45-b7cb-50176875151d" providerId="ADAL" clId="{10376B5D-F121-4B59-9CFD-5970A14A91F1}" dt="2020-01-13T15:09:45.161" v="556" actId="14100"/>
          <ac:spMkLst>
            <pc:docMk/>
            <pc:sldMk cId="3835584966" sldId="268"/>
            <ac:spMk id="5" creationId="{1E21E1BA-AD69-4C95-8ECA-0DF1491F6A1D}"/>
          </ac:spMkLst>
        </pc:spChg>
        <pc:spChg chg="add mod">
          <ac:chgData name="Jaap ten Have" userId="7c6f6ee2-f668-4d45-b7cb-50176875151d" providerId="ADAL" clId="{10376B5D-F121-4B59-9CFD-5970A14A91F1}" dt="2020-01-13T15:38:50.576" v="823" actId="1076"/>
          <ac:spMkLst>
            <pc:docMk/>
            <pc:sldMk cId="3835584966" sldId="268"/>
            <ac:spMk id="9" creationId="{81E3EC04-5124-4BBF-8123-156AD1EDB285}"/>
          </ac:spMkLst>
        </pc:spChg>
        <pc:spChg chg="add mod">
          <ac:chgData name="Jaap ten Have" userId="7c6f6ee2-f668-4d45-b7cb-50176875151d" providerId="ADAL" clId="{10376B5D-F121-4B59-9CFD-5970A14A91F1}" dt="2020-01-13T15:38:55.740" v="824" actId="1076"/>
          <ac:spMkLst>
            <pc:docMk/>
            <pc:sldMk cId="3835584966" sldId="268"/>
            <ac:spMk id="10" creationId="{E4F895CC-BC1B-46D5-B59D-C1305414B0E4}"/>
          </ac:spMkLst>
        </pc:spChg>
        <pc:spChg chg="add mod">
          <ac:chgData name="Jaap ten Have" userId="7c6f6ee2-f668-4d45-b7cb-50176875151d" providerId="ADAL" clId="{10376B5D-F121-4B59-9CFD-5970A14A91F1}" dt="2020-01-13T15:39:01.821" v="825" actId="1076"/>
          <ac:spMkLst>
            <pc:docMk/>
            <pc:sldMk cId="3835584966" sldId="268"/>
            <ac:spMk id="11" creationId="{9DACB07A-D3A7-4DBB-B8C6-5A1681B2331E}"/>
          </ac:spMkLst>
        </pc:spChg>
        <pc:graphicFrameChg chg="add mod modGraphic">
          <ac:chgData name="Jaap ten Have" userId="7c6f6ee2-f668-4d45-b7cb-50176875151d" providerId="ADAL" clId="{10376B5D-F121-4B59-9CFD-5970A14A91F1}" dt="2020-01-13T15:44:42.579" v="852" actId="14734"/>
          <ac:graphicFrameMkLst>
            <pc:docMk/>
            <pc:sldMk cId="3835584966" sldId="268"/>
            <ac:graphicFrameMk id="12" creationId="{394497A8-7CCD-4547-9AB2-0C8352CD47AA}"/>
          </ac:graphicFrameMkLst>
        </pc:graphicFrameChg>
        <pc:picChg chg="add del mod">
          <ac:chgData name="Jaap ten Have" userId="7c6f6ee2-f668-4d45-b7cb-50176875151d" providerId="ADAL" clId="{10376B5D-F121-4B59-9CFD-5970A14A91F1}" dt="2020-01-13T15:18:42.177" v="671" actId="21"/>
          <ac:picMkLst>
            <pc:docMk/>
            <pc:sldMk cId="3835584966" sldId="268"/>
            <ac:picMk id="2" creationId="{46C82FDA-49EA-4DB0-B138-64403AFC386F}"/>
          </ac:picMkLst>
        </pc:picChg>
        <pc:picChg chg="add del mod">
          <ac:chgData name="Jaap ten Have" userId="7c6f6ee2-f668-4d45-b7cb-50176875151d" providerId="ADAL" clId="{10376B5D-F121-4B59-9CFD-5970A14A91F1}" dt="2020-01-13T15:04:51.612" v="514" actId="478"/>
          <ac:picMkLst>
            <pc:docMk/>
            <pc:sldMk cId="3835584966" sldId="268"/>
            <ac:picMk id="3" creationId="{927793B2-AA96-48A1-BECB-BFBD06AB7231}"/>
          </ac:picMkLst>
        </pc:picChg>
        <pc:picChg chg="add mod">
          <ac:chgData name="Jaap ten Have" userId="7c6f6ee2-f668-4d45-b7cb-50176875151d" providerId="ADAL" clId="{10376B5D-F121-4B59-9CFD-5970A14A91F1}" dt="2020-01-13T15:38:39.423" v="821" actId="14100"/>
          <ac:picMkLst>
            <pc:docMk/>
            <pc:sldMk cId="3835584966" sldId="268"/>
            <ac:picMk id="4" creationId="{3BF3AEE0-AD4E-41A7-9C62-6455BCDBC397}"/>
          </ac:picMkLst>
        </pc:picChg>
        <pc:picChg chg="add mod">
          <ac:chgData name="Jaap ten Have" userId="7c6f6ee2-f668-4d45-b7cb-50176875151d" providerId="ADAL" clId="{10376B5D-F121-4B59-9CFD-5970A14A91F1}" dt="2020-01-13T15:45:01.429" v="855" actId="14100"/>
          <ac:picMkLst>
            <pc:docMk/>
            <pc:sldMk cId="3835584966" sldId="268"/>
            <ac:picMk id="6" creationId="{BCC733CC-760C-4825-A607-44B89B4E0C56}"/>
          </ac:picMkLst>
        </pc:picChg>
        <pc:picChg chg="add mod">
          <ac:chgData name="Jaap ten Have" userId="7c6f6ee2-f668-4d45-b7cb-50176875151d" providerId="ADAL" clId="{10376B5D-F121-4B59-9CFD-5970A14A91F1}" dt="2020-01-13T15:45:04.365" v="856" actId="14100"/>
          <ac:picMkLst>
            <pc:docMk/>
            <pc:sldMk cId="3835584966" sldId="268"/>
            <ac:picMk id="7" creationId="{E97FEABA-A864-4E19-B436-A724D70B5E31}"/>
          </ac:picMkLst>
        </pc:picChg>
      </pc:sldChg>
      <pc:sldChg chg="addSp delSp modSp">
        <pc:chgData name="Jaap ten Have" userId="7c6f6ee2-f668-4d45-b7cb-50176875151d" providerId="ADAL" clId="{10376B5D-F121-4B59-9CFD-5970A14A91F1}" dt="2020-01-13T14:41:10.555" v="363" actId="1076"/>
        <pc:sldMkLst>
          <pc:docMk/>
          <pc:sldMk cId="321807692" sldId="271"/>
        </pc:sldMkLst>
        <pc:spChg chg="add mod">
          <ac:chgData name="Jaap ten Have" userId="7c6f6ee2-f668-4d45-b7cb-50176875151d" providerId="ADAL" clId="{10376B5D-F121-4B59-9CFD-5970A14A91F1}" dt="2020-01-13T14:30:52.368" v="356"/>
          <ac:spMkLst>
            <pc:docMk/>
            <pc:sldMk cId="321807692" sldId="271"/>
            <ac:spMk id="3" creationId="{6FA65F53-0D46-4C45-85CC-046C02C20B2C}"/>
          </ac:spMkLst>
        </pc:spChg>
        <pc:picChg chg="del mod">
          <ac:chgData name="Jaap ten Have" userId="7c6f6ee2-f668-4d45-b7cb-50176875151d" providerId="ADAL" clId="{10376B5D-F121-4B59-9CFD-5970A14A91F1}" dt="2020-01-13T14:30:00.542" v="353" actId="478"/>
          <ac:picMkLst>
            <pc:docMk/>
            <pc:sldMk cId="321807692" sldId="271"/>
            <ac:picMk id="2" creationId="{519792CC-944A-4EE5-A315-33E7E6C1C782}"/>
          </ac:picMkLst>
        </pc:picChg>
        <pc:picChg chg="add mod">
          <ac:chgData name="Jaap ten Have" userId="7c6f6ee2-f668-4d45-b7cb-50176875151d" providerId="ADAL" clId="{10376B5D-F121-4B59-9CFD-5970A14A91F1}" dt="2020-01-13T14:41:10.555" v="363" actId="1076"/>
          <ac:picMkLst>
            <pc:docMk/>
            <pc:sldMk cId="321807692" sldId="271"/>
            <ac:picMk id="6" creationId="{D7AAC210-2125-4427-B945-96EBE2AFAEDF}"/>
          </ac:picMkLst>
        </pc:picChg>
      </pc:sldChg>
      <pc:sldChg chg="modSp">
        <pc:chgData name="Jaap ten Have" userId="7c6f6ee2-f668-4d45-b7cb-50176875151d" providerId="ADAL" clId="{10376B5D-F121-4B59-9CFD-5970A14A91F1}" dt="2020-01-21T13:50:13.678" v="874" actId="20577"/>
        <pc:sldMkLst>
          <pc:docMk/>
          <pc:sldMk cId="3794849032" sldId="273"/>
        </pc:sldMkLst>
        <pc:spChg chg="mod">
          <ac:chgData name="Jaap ten Have" userId="7c6f6ee2-f668-4d45-b7cb-50176875151d" providerId="ADAL" clId="{10376B5D-F121-4B59-9CFD-5970A14A91F1}" dt="2020-01-21T13:50:13.678" v="874" actId="20577"/>
          <ac:spMkLst>
            <pc:docMk/>
            <pc:sldMk cId="3794849032" sldId="273"/>
            <ac:spMk id="5" creationId="{DB5562EB-7CAE-47EC-A342-8B5C44D74E08}"/>
          </ac:spMkLst>
        </pc:spChg>
      </pc:sldChg>
      <pc:sldChg chg="modSp">
        <pc:chgData name="Jaap ten Have" userId="7c6f6ee2-f668-4d45-b7cb-50176875151d" providerId="ADAL" clId="{10376B5D-F121-4B59-9CFD-5970A14A91F1}" dt="2020-01-21T13:51:09.399" v="882" actId="20577"/>
        <pc:sldMkLst>
          <pc:docMk/>
          <pc:sldMk cId="294581130" sldId="276"/>
        </pc:sldMkLst>
        <pc:spChg chg="mod">
          <ac:chgData name="Jaap ten Have" userId="7c6f6ee2-f668-4d45-b7cb-50176875151d" providerId="ADAL" clId="{10376B5D-F121-4B59-9CFD-5970A14A91F1}" dt="2020-01-21T13:51:09.399" v="882" actId="20577"/>
          <ac:spMkLst>
            <pc:docMk/>
            <pc:sldMk cId="294581130" sldId="276"/>
            <ac:spMk id="5" creationId="{DB5562EB-7CAE-47EC-A342-8B5C44D74E08}"/>
          </ac:spMkLst>
        </pc:spChg>
      </pc:sldChg>
      <pc:sldChg chg="modSp">
        <pc:chgData name="Jaap ten Have" userId="7c6f6ee2-f668-4d45-b7cb-50176875151d" providerId="ADAL" clId="{10376B5D-F121-4B59-9CFD-5970A14A91F1}" dt="2020-01-13T14:52:04.343" v="495" actId="20577"/>
        <pc:sldMkLst>
          <pc:docMk/>
          <pc:sldMk cId="2742938185" sldId="277"/>
        </pc:sldMkLst>
        <pc:spChg chg="mod">
          <ac:chgData name="Jaap ten Have" userId="7c6f6ee2-f668-4d45-b7cb-50176875151d" providerId="ADAL" clId="{10376B5D-F121-4B59-9CFD-5970A14A91F1}" dt="2020-01-13T14:52:04.343" v="495" actId="20577"/>
          <ac:spMkLst>
            <pc:docMk/>
            <pc:sldMk cId="2742938185" sldId="277"/>
            <ac:spMk id="5" creationId="{DB5562EB-7CAE-47EC-A342-8B5C44D74E08}"/>
          </ac:spMkLst>
        </pc:spChg>
      </pc:sldChg>
      <pc:sldChg chg="modSp">
        <pc:chgData name="Jaap ten Have" userId="7c6f6ee2-f668-4d45-b7cb-50176875151d" providerId="ADAL" clId="{10376B5D-F121-4B59-9CFD-5970A14A91F1}" dt="2020-01-13T13:41:09.586" v="251" actId="255"/>
        <pc:sldMkLst>
          <pc:docMk/>
          <pc:sldMk cId="1868884401" sldId="278"/>
        </pc:sldMkLst>
        <pc:spChg chg="mod">
          <ac:chgData name="Jaap ten Have" userId="7c6f6ee2-f668-4d45-b7cb-50176875151d" providerId="ADAL" clId="{10376B5D-F121-4B59-9CFD-5970A14A91F1}" dt="2020-01-13T13:41:09.586" v="251" actId="255"/>
          <ac:spMkLst>
            <pc:docMk/>
            <pc:sldMk cId="1868884401" sldId="278"/>
            <ac:spMk id="4" creationId="{24F18B5D-4A7B-408F-932C-75B63F418056}"/>
          </ac:spMkLst>
        </pc:spChg>
      </pc:sldChg>
      <pc:sldChg chg="addSp delSp modSp">
        <pc:chgData name="Jaap ten Have" userId="7c6f6ee2-f668-4d45-b7cb-50176875151d" providerId="ADAL" clId="{10376B5D-F121-4B59-9CFD-5970A14A91F1}" dt="2019-12-17T13:28:46.162" v="11" actId="478"/>
        <pc:sldMkLst>
          <pc:docMk/>
          <pc:sldMk cId="2869992298" sldId="280"/>
        </pc:sldMkLst>
        <pc:spChg chg="add del mod">
          <ac:chgData name="Jaap ten Have" userId="7c6f6ee2-f668-4d45-b7cb-50176875151d" providerId="ADAL" clId="{10376B5D-F121-4B59-9CFD-5970A14A91F1}" dt="2019-12-17T13:28:46.162" v="11" actId="478"/>
          <ac:spMkLst>
            <pc:docMk/>
            <pc:sldMk cId="2869992298" sldId="280"/>
            <ac:spMk id="2" creationId="{C4F4CC97-7233-4F85-A29E-E642D76DD211}"/>
          </ac:spMkLst>
        </pc:spChg>
        <pc:spChg chg="add mod">
          <ac:chgData name="Jaap ten Have" userId="7c6f6ee2-f668-4d45-b7cb-50176875151d" providerId="ADAL" clId="{10376B5D-F121-4B59-9CFD-5970A14A91F1}" dt="2019-12-17T13:27:49.683" v="9" actId="1076"/>
          <ac:spMkLst>
            <pc:docMk/>
            <pc:sldMk cId="2869992298" sldId="280"/>
            <ac:spMk id="3" creationId="{1E9A6F7A-CB60-4EA0-91E3-3E39D0ABD856}"/>
          </ac:spMkLst>
        </pc:spChg>
      </pc:sldChg>
      <pc:sldChg chg="delSp modSp add ord">
        <pc:chgData name="Jaap ten Have" userId="7c6f6ee2-f668-4d45-b7cb-50176875151d" providerId="ADAL" clId="{10376B5D-F121-4B59-9CFD-5970A14A91F1}" dt="2020-01-21T14:03:29.324" v="988" actId="20577"/>
        <pc:sldMkLst>
          <pc:docMk/>
          <pc:sldMk cId="2555876477" sldId="281"/>
        </pc:sldMkLst>
        <pc:spChg chg="del">
          <ac:chgData name="Jaap ten Have" userId="7c6f6ee2-f668-4d45-b7cb-50176875151d" providerId="ADAL" clId="{10376B5D-F121-4B59-9CFD-5970A14A91F1}" dt="2020-01-13T13:39:59.217" v="222" actId="478"/>
          <ac:spMkLst>
            <pc:docMk/>
            <pc:sldMk cId="2555876477" sldId="281"/>
            <ac:spMk id="5" creationId="{51979DB1-EBA4-4921-88AB-5D3258EF242C}"/>
          </ac:spMkLst>
        </pc:spChg>
        <pc:spChg chg="mod">
          <ac:chgData name="Jaap ten Have" userId="7c6f6ee2-f668-4d45-b7cb-50176875151d" providerId="ADAL" clId="{10376B5D-F121-4B59-9CFD-5970A14A91F1}" dt="2020-01-21T14:03:29.324" v="988" actId="20577"/>
          <ac:spMkLst>
            <pc:docMk/>
            <pc:sldMk cId="2555876477" sldId="281"/>
            <ac:spMk id="7" creationId="{0AFE126B-2C31-4B8B-A7F8-6AC0B3373766}"/>
          </ac:spMkLst>
        </pc:spChg>
      </pc:sldChg>
      <pc:sldChg chg="modSp add ord">
        <pc:chgData name="Jaap ten Have" userId="7c6f6ee2-f668-4d45-b7cb-50176875151d" providerId="ADAL" clId="{10376B5D-F121-4B59-9CFD-5970A14A91F1}" dt="2020-01-13T14:51:00.758" v="494" actId="113"/>
        <pc:sldMkLst>
          <pc:docMk/>
          <pc:sldMk cId="2367447044" sldId="282"/>
        </pc:sldMkLst>
        <pc:spChg chg="mod">
          <ac:chgData name="Jaap ten Have" userId="7c6f6ee2-f668-4d45-b7cb-50176875151d" providerId="ADAL" clId="{10376B5D-F121-4B59-9CFD-5970A14A91F1}" dt="2020-01-13T14:51:00.758" v="494" actId="113"/>
          <ac:spMkLst>
            <pc:docMk/>
            <pc:sldMk cId="2367447044" sldId="282"/>
            <ac:spMk id="2" creationId="{472C7702-8E15-4439-9A42-77423F90C662}"/>
          </ac:spMkLst>
        </pc:spChg>
        <pc:spChg chg="mod">
          <ac:chgData name="Jaap ten Have" userId="7c6f6ee2-f668-4d45-b7cb-50176875151d" providerId="ADAL" clId="{10376B5D-F121-4B59-9CFD-5970A14A91F1}" dt="2020-01-13T14:50:44.320" v="454" actId="20577"/>
          <ac:spMkLst>
            <pc:docMk/>
            <pc:sldMk cId="2367447044" sldId="282"/>
            <ac:spMk id="3" creationId="{8302E656-A5CB-44C9-ADA8-F976A9D84C5B}"/>
          </ac:spMkLst>
        </pc:spChg>
      </pc:sldChg>
      <pc:sldChg chg="addSp delSp modSp add del">
        <pc:chgData name="Jaap ten Have" userId="7c6f6ee2-f668-4d45-b7cb-50176875151d" providerId="ADAL" clId="{10376B5D-F121-4B59-9CFD-5970A14A91F1}" dt="2020-01-13T15:18:30.734" v="667"/>
        <pc:sldMkLst>
          <pc:docMk/>
          <pc:sldMk cId="1259523486" sldId="283"/>
        </pc:sldMkLst>
        <pc:spChg chg="add del mod">
          <ac:chgData name="Jaap ten Have" userId="7c6f6ee2-f668-4d45-b7cb-50176875151d" providerId="ADAL" clId="{10376B5D-F121-4B59-9CFD-5970A14A91F1}" dt="2020-01-13T15:18:28.699" v="660" actId="1076"/>
          <ac:spMkLst>
            <pc:docMk/>
            <pc:sldMk cId="1259523486" sldId="283"/>
            <ac:spMk id="9" creationId="{81E3EC04-5124-4BBF-8123-156AD1EDB285}"/>
          </ac:spMkLst>
        </pc:spChg>
        <pc:spChg chg="add del mod">
          <ac:chgData name="Jaap ten Have" userId="7c6f6ee2-f668-4d45-b7cb-50176875151d" providerId="ADAL" clId="{10376B5D-F121-4B59-9CFD-5970A14A91F1}" dt="2020-01-13T15:18:30.102" v="665" actId="6549"/>
          <ac:spMkLst>
            <pc:docMk/>
            <pc:sldMk cId="1259523486" sldId="283"/>
            <ac:spMk id="10" creationId="{E4F895CC-BC1B-46D5-B59D-C1305414B0E4}"/>
          </ac:spMkLst>
        </pc:spChg>
        <pc:spChg chg="add del">
          <ac:chgData name="Jaap ten Have" userId="7c6f6ee2-f668-4d45-b7cb-50176875151d" providerId="ADAL" clId="{10376B5D-F121-4B59-9CFD-5970A14A91F1}" dt="2020-01-13T15:18:27.625" v="658" actId="478"/>
          <ac:spMkLst>
            <pc:docMk/>
            <pc:sldMk cId="1259523486" sldId="283"/>
            <ac:spMk id="11" creationId="{9DACB07A-D3A7-4DBB-B8C6-5A1681B2331E}"/>
          </ac:spMkLst>
        </pc:spChg>
        <pc:graphicFrameChg chg="add del">
          <ac:chgData name="Jaap ten Have" userId="7c6f6ee2-f668-4d45-b7cb-50176875151d" providerId="ADAL" clId="{10376B5D-F121-4B59-9CFD-5970A14A91F1}" dt="2020-01-13T15:18:27.338" v="657" actId="478"/>
          <ac:graphicFrameMkLst>
            <pc:docMk/>
            <pc:sldMk cId="1259523486" sldId="283"/>
            <ac:graphicFrameMk id="12" creationId="{394497A8-7CCD-4547-9AB2-0C8352CD47AA}"/>
          </ac:graphicFrameMkLst>
        </pc:graphicFrameChg>
        <pc:picChg chg="add del">
          <ac:chgData name="Jaap ten Have" userId="7c6f6ee2-f668-4d45-b7cb-50176875151d" providerId="ADAL" clId="{10376B5D-F121-4B59-9CFD-5970A14A91F1}" dt="2020-01-13T15:18:30.385" v="666" actId="478"/>
          <ac:picMkLst>
            <pc:docMk/>
            <pc:sldMk cId="1259523486" sldId="283"/>
            <ac:picMk id="4" creationId="{3BF3AEE0-AD4E-41A7-9C62-6455BCDBC397}"/>
          </ac:picMkLst>
        </pc:picChg>
        <pc:picChg chg="add del">
          <ac:chgData name="Jaap ten Have" userId="7c6f6ee2-f668-4d45-b7cb-50176875151d" providerId="ADAL" clId="{10376B5D-F121-4B59-9CFD-5970A14A91F1}" dt="2020-01-13T15:18:29.600" v="663" actId="478"/>
          <ac:picMkLst>
            <pc:docMk/>
            <pc:sldMk cId="1259523486" sldId="283"/>
            <ac:picMk id="6" creationId="{BCC733CC-760C-4825-A607-44B89B4E0C56}"/>
          </ac:picMkLst>
        </pc:picChg>
        <pc:picChg chg="add del">
          <ac:chgData name="Jaap ten Have" userId="7c6f6ee2-f668-4d45-b7cb-50176875151d" providerId="ADAL" clId="{10376B5D-F121-4B59-9CFD-5970A14A91F1}" dt="2020-01-13T15:18:29.848" v="664" actId="478"/>
          <ac:picMkLst>
            <pc:docMk/>
            <pc:sldMk cId="1259523486" sldId="283"/>
            <ac:picMk id="7" creationId="{E97FEABA-A864-4E19-B436-A724D70B5E31}"/>
          </ac:picMkLst>
        </pc:picChg>
      </pc:sldChg>
      <pc:sldChg chg="addSp delSp modSp add mod">
        <pc:chgData name="Jaap ten Have" userId="7c6f6ee2-f668-4d45-b7cb-50176875151d" providerId="ADAL" clId="{10376B5D-F121-4B59-9CFD-5970A14A91F1}" dt="2020-01-13T15:45:42.957" v="859"/>
        <pc:sldMkLst>
          <pc:docMk/>
          <pc:sldMk cId="2233925738" sldId="283"/>
        </pc:sldMkLst>
        <pc:spChg chg="del">
          <ac:chgData name="Jaap ten Have" userId="7c6f6ee2-f668-4d45-b7cb-50176875151d" providerId="ADAL" clId="{10376B5D-F121-4B59-9CFD-5970A14A91F1}" dt="2020-01-13T15:19:10.776" v="678" actId="478"/>
          <ac:spMkLst>
            <pc:docMk/>
            <pc:sldMk cId="2233925738" sldId="283"/>
            <ac:spMk id="9" creationId="{81E3EC04-5124-4BBF-8123-156AD1EDB285}"/>
          </ac:spMkLst>
        </pc:spChg>
        <pc:spChg chg="del">
          <ac:chgData name="Jaap ten Have" userId="7c6f6ee2-f668-4d45-b7cb-50176875151d" providerId="ADAL" clId="{10376B5D-F121-4B59-9CFD-5970A14A91F1}" dt="2020-01-13T15:19:14.149" v="680" actId="478"/>
          <ac:spMkLst>
            <pc:docMk/>
            <pc:sldMk cId="2233925738" sldId="283"/>
            <ac:spMk id="10" creationId="{E4F895CC-BC1B-46D5-B59D-C1305414B0E4}"/>
          </ac:spMkLst>
        </pc:spChg>
        <pc:spChg chg="del">
          <ac:chgData name="Jaap ten Have" userId="7c6f6ee2-f668-4d45-b7cb-50176875151d" providerId="ADAL" clId="{10376B5D-F121-4B59-9CFD-5970A14A91F1}" dt="2020-01-13T15:19:15.711" v="681" actId="478"/>
          <ac:spMkLst>
            <pc:docMk/>
            <pc:sldMk cId="2233925738" sldId="283"/>
            <ac:spMk id="11" creationId="{9DACB07A-D3A7-4DBB-B8C6-5A1681B2331E}"/>
          </ac:spMkLst>
        </pc:spChg>
        <pc:graphicFrameChg chg="del">
          <ac:chgData name="Jaap ten Have" userId="7c6f6ee2-f668-4d45-b7cb-50176875151d" providerId="ADAL" clId="{10376B5D-F121-4B59-9CFD-5970A14A91F1}" dt="2020-01-13T15:19:01.542" v="674" actId="478"/>
          <ac:graphicFrameMkLst>
            <pc:docMk/>
            <pc:sldMk cId="2233925738" sldId="283"/>
            <ac:graphicFrameMk id="12" creationId="{394497A8-7CCD-4547-9AB2-0C8352CD47AA}"/>
          </ac:graphicFrameMkLst>
        </pc:graphicFrameChg>
        <pc:graphicFrameChg chg="add mod">
          <ac:chgData name="Jaap ten Have" userId="7c6f6ee2-f668-4d45-b7cb-50176875151d" providerId="ADAL" clId="{10376B5D-F121-4B59-9CFD-5970A14A91F1}" dt="2020-01-13T15:45:30.262" v="857" actId="1076"/>
          <ac:graphicFrameMkLst>
            <pc:docMk/>
            <pc:sldMk cId="2233925738" sldId="283"/>
            <ac:graphicFrameMk id="14" creationId="{AEB56852-A644-406A-8F79-374845A9405D}"/>
          </ac:graphicFrameMkLst>
        </pc:graphicFrameChg>
        <pc:graphicFrameChg chg="add mod">
          <ac:chgData name="Jaap ten Have" userId="7c6f6ee2-f668-4d45-b7cb-50176875151d" providerId="ADAL" clId="{10376B5D-F121-4B59-9CFD-5970A14A91F1}" dt="2020-01-13T15:31:59.762" v="756"/>
          <ac:graphicFrameMkLst>
            <pc:docMk/>
            <pc:sldMk cId="2233925738" sldId="283"/>
            <ac:graphicFrameMk id="15" creationId="{B2D6F7D1-5DEF-4605-A676-10DEA2F0BFF7}"/>
          </ac:graphicFrameMkLst>
        </pc:graphicFrameChg>
        <pc:graphicFrameChg chg="add mod">
          <ac:chgData name="Jaap ten Have" userId="7c6f6ee2-f668-4d45-b7cb-50176875151d" providerId="ADAL" clId="{10376B5D-F121-4B59-9CFD-5970A14A91F1}" dt="2020-01-13T15:45:42.957" v="859"/>
          <ac:graphicFrameMkLst>
            <pc:docMk/>
            <pc:sldMk cId="2233925738" sldId="283"/>
            <ac:graphicFrameMk id="16" creationId="{E615B5B2-6A0A-40A1-AC7C-BAE0CE3C7557}"/>
          </ac:graphicFrameMkLst>
        </pc:graphicFrameChg>
        <pc:picChg chg="add del mod">
          <ac:chgData name="Jaap ten Have" userId="7c6f6ee2-f668-4d45-b7cb-50176875151d" providerId="ADAL" clId="{10376B5D-F121-4B59-9CFD-5970A14A91F1}" dt="2020-01-13T15:28:48.996" v="729" actId="478"/>
          <ac:picMkLst>
            <pc:docMk/>
            <pc:sldMk cId="2233925738" sldId="283"/>
            <ac:picMk id="2" creationId="{891412C8-FBB3-43A0-AB37-1AC40BFB72A1}"/>
          </ac:picMkLst>
        </pc:picChg>
        <pc:picChg chg="del mod">
          <ac:chgData name="Jaap ten Have" userId="7c6f6ee2-f668-4d45-b7cb-50176875151d" providerId="ADAL" clId="{10376B5D-F121-4B59-9CFD-5970A14A91F1}" dt="2020-01-13T15:19:08.389" v="677" actId="478"/>
          <ac:picMkLst>
            <pc:docMk/>
            <pc:sldMk cId="2233925738" sldId="283"/>
            <ac:picMk id="4" creationId="{3BF3AEE0-AD4E-41A7-9C62-6455BCDBC397}"/>
          </ac:picMkLst>
        </pc:picChg>
        <pc:picChg chg="del">
          <ac:chgData name="Jaap ten Have" userId="7c6f6ee2-f668-4d45-b7cb-50176875151d" providerId="ADAL" clId="{10376B5D-F121-4B59-9CFD-5970A14A91F1}" dt="2020-01-13T15:19:12.218" v="679" actId="478"/>
          <ac:picMkLst>
            <pc:docMk/>
            <pc:sldMk cId="2233925738" sldId="283"/>
            <ac:picMk id="6" creationId="{BCC733CC-760C-4825-A607-44B89B4E0C56}"/>
          </ac:picMkLst>
        </pc:picChg>
        <pc:picChg chg="del">
          <ac:chgData name="Jaap ten Have" userId="7c6f6ee2-f668-4d45-b7cb-50176875151d" providerId="ADAL" clId="{10376B5D-F121-4B59-9CFD-5970A14A91F1}" dt="2020-01-13T15:19:16.476" v="682" actId="478"/>
          <ac:picMkLst>
            <pc:docMk/>
            <pc:sldMk cId="2233925738" sldId="283"/>
            <ac:picMk id="7" creationId="{E97FEABA-A864-4E19-B436-A724D70B5E31}"/>
          </ac:picMkLst>
        </pc:picChg>
        <pc:picChg chg="add del mod">
          <ac:chgData name="Jaap ten Have" userId="7c6f6ee2-f668-4d45-b7cb-50176875151d" providerId="ADAL" clId="{10376B5D-F121-4B59-9CFD-5970A14A91F1}" dt="2020-01-13T15:20:15.769" v="685" actId="478"/>
          <ac:picMkLst>
            <pc:docMk/>
            <pc:sldMk cId="2233925738" sldId="283"/>
            <ac:picMk id="13" creationId="{40C67FED-68EB-4FA7-8578-3C1F54FCF01A}"/>
          </ac:picMkLst>
        </pc:picChg>
      </pc:sldChg>
      <pc:sldChg chg="add del">
        <pc:chgData name="Jaap ten Have" userId="7c6f6ee2-f668-4d45-b7cb-50176875151d" providerId="ADAL" clId="{10376B5D-F121-4B59-9CFD-5970A14A91F1}" dt="2020-01-13T15:18:35.404" v="669"/>
        <pc:sldMkLst>
          <pc:docMk/>
          <pc:sldMk cId="3927372977" sldId="283"/>
        </pc:sldMkLst>
      </pc:sldChg>
      <pc:sldMasterChg chg="modSldLayout">
        <pc:chgData name="Jaap ten Have" userId="7c6f6ee2-f668-4d45-b7cb-50176875151d" providerId="ADAL" clId="{10376B5D-F121-4B59-9CFD-5970A14A91F1}" dt="2020-01-13T13:36:49.810" v="13" actId="27028"/>
        <pc:sldMasterMkLst>
          <pc:docMk/>
          <pc:sldMasterMk cId="2977410001" sldId="2147483648"/>
        </pc:sldMasterMkLst>
        <pc:sldLayoutChg chg="replId">
          <pc:chgData name="Jaap ten Have" userId="7c6f6ee2-f668-4d45-b7cb-50176875151d" providerId="ADAL" clId="{10376B5D-F121-4B59-9CFD-5970A14A91F1}" dt="2020-01-13T13:36:49.810" v="13" actId="27028"/>
          <pc:sldLayoutMkLst>
            <pc:docMk/>
            <pc:sldMasterMk cId="2977410001" sldId="2147483648"/>
            <pc:sldLayoutMk cId="4058027822" sldId="2147483661"/>
          </pc:sldLayoutMkLst>
        </pc:sldLayoutChg>
      </pc:sldMasterChg>
      <pc:sldMasterChg chg="add addSldLayout">
        <pc:chgData name="Jaap ten Have" userId="7c6f6ee2-f668-4d45-b7cb-50176875151d" providerId="ADAL" clId="{10376B5D-F121-4B59-9CFD-5970A14A91F1}" dt="2020-01-13T13:36:49.810" v="13" actId="27028"/>
        <pc:sldMasterMkLst>
          <pc:docMk/>
          <pc:sldMasterMk cId="704162559" sldId="2147483660"/>
        </pc:sldMasterMkLst>
        <pc:sldLayoutChg chg="add">
          <pc:chgData name="Jaap ten Have" userId="7c6f6ee2-f668-4d45-b7cb-50176875151d" providerId="ADAL" clId="{10376B5D-F121-4B59-9CFD-5970A14A91F1}" dt="2020-01-13T13:36:49.810" v="13" actId="27028"/>
          <pc:sldLayoutMkLst>
            <pc:docMk/>
            <pc:sldMasterMk cId="704162559" sldId="2147483660"/>
            <pc:sldLayoutMk cId="3499911034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adminwindesheim-my.sharepoint.com/personal/jh0064794_windesheim_nl/Documents/CONGRESSEN/2020-2de-Ad-conferentie/financien/2020-begroting%20-2de-Adconferent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adminwindesheim-my.sharepoint.com/personal/jh0064794_windesheim_nl/Documents/CONGRESSEN/2020-2de-Ad-conferentie/financien/2020-begroting%20-2de-Adconferent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adminwindesheim-my.sharepoint.com/personal/jh0064794_windesheim_nl/Documents/CONGRESSEN/2020-2de-Ad-conferentie/financien/2020-begroting%20-2de-Adconferent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adminwindesheim-my.sharepoint.com/personal/jh0064794_windesheim_nl/Documents/privat/competitie-2019-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adminwindesheim-my.sharepoint.com/personal/jh0064794_windesheim_nl/Documents/privat/competitie-2019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leeftijdsverdeling gediplomeerden voltijd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0638176512095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2-45F8-9439-0036E54E0DAA}"/>
                </c:ext>
              </c:extLst>
            </c:dLbl>
            <c:dLbl>
              <c:idx val="1"/>
              <c:layout>
                <c:manualLayout>
                  <c:x val="1.251796327730293E-7"/>
                  <c:y val="-0.1398540088558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8482194737167"/>
                      <c:h val="0.10856313422583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52-45F8-9439-0036E54E0DAA}"/>
                </c:ext>
              </c:extLst>
            </c:dLbl>
            <c:dLbl>
              <c:idx val="2"/>
              <c:layout>
                <c:manualLayout>
                  <c:x val="-1.0272967024315115E-2"/>
                  <c:y val="-0.11850546260416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8482194737167"/>
                      <c:h val="0.101979497414496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52-45F8-9439-0036E54E0DAA}"/>
                </c:ext>
              </c:extLst>
            </c:dLbl>
            <c:dLbl>
              <c:idx val="3"/>
              <c:layout>
                <c:manualLayout>
                  <c:x val="-1.7120263548789719E-3"/>
                  <c:y val="-0.11192208499112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85778897168676"/>
                      <c:h val="0.128314044659867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852-45F8-9439-0036E54E0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Blad1!$I$7:$I$10</c:f>
              <c:strCache>
                <c:ptCount val="4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&gt; 49</c:v>
                </c:pt>
              </c:strCache>
            </c:strRef>
          </c:cat>
          <c:val>
            <c:numRef>
              <c:f>Blad1!$J$7:$J$10</c:f>
              <c:numCache>
                <c:formatCode>General</c:formatCode>
                <c:ptCount val="4"/>
                <c:pt idx="0">
                  <c:v>96</c:v>
                </c:pt>
                <c:pt idx="1">
                  <c:v>2.4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2-45F8-9439-0036E54E0DA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Blad1!$I$7:$I$10</c:f>
              <c:strCache>
                <c:ptCount val="4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&gt; 49</c:v>
                </c:pt>
              </c:strCache>
            </c:strRef>
          </c:cat>
          <c:val>
            <c:numRef>
              <c:f>Blad1!$K$7:$K$10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852-45F8-9439-0036E54E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970616"/>
        <c:axId val="544965368"/>
      </c:barChart>
      <c:catAx>
        <c:axId val="54497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030A0">
                <a:alpha val="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4965368"/>
        <c:crosses val="autoZero"/>
        <c:auto val="1"/>
        <c:lblAlgn val="ctr"/>
        <c:lblOffset val="100"/>
        <c:noMultiLvlLbl val="0"/>
      </c:catAx>
      <c:valAx>
        <c:axId val="54496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497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leeftijdsverdeling gediplomeerden deeltijd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Blad1!$F$20:$F$23</c:f>
              <c:strCache>
                <c:ptCount val="4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&gt; 49</c:v>
                </c:pt>
              </c:strCache>
            </c:strRef>
          </c:cat>
          <c:val>
            <c:numRef>
              <c:f>Blad1!$G$20:$G$23</c:f>
              <c:numCache>
                <c:formatCode>0.0</c:formatCode>
                <c:ptCount val="4"/>
                <c:pt idx="0">
                  <c:v>40.35</c:v>
                </c:pt>
                <c:pt idx="1">
                  <c:v>56.2</c:v>
                </c:pt>
                <c:pt idx="2">
                  <c:v>21.6</c:v>
                </c:pt>
                <c:pt idx="3">
                  <c:v>9.5500000000000007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1-4D60-A867-E7ACCA9B7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432688"/>
        <c:axId val="685434000"/>
      </c:barChart>
      <c:catAx>
        <c:axId val="6854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5434000"/>
        <c:crosses val="autoZero"/>
        <c:auto val="1"/>
        <c:lblAlgn val="ctr"/>
        <c:lblOffset val="100"/>
        <c:noMultiLvlLbl val="0"/>
      </c:catAx>
      <c:valAx>
        <c:axId val="68543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543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leeftijdsverdeling gediplomeerden duaal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748149965898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F0-4EFB-90CF-D0ACDA094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Blad1!$F$2:$F$5</c:f>
              <c:strCache>
                <c:ptCount val="4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&gt; 49</c:v>
                </c:pt>
              </c:strCache>
            </c:strRef>
          </c:cat>
          <c:val>
            <c:numRef>
              <c:f>Blad1!$G$2:$G$5</c:f>
              <c:numCache>
                <c:formatCode>0.0</c:formatCode>
                <c:ptCount val="4"/>
                <c:pt idx="0">
                  <c:v>64.55</c:v>
                </c:pt>
                <c:pt idx="1">
                  <c:v>21.35</c:v>
                </c:pt>
                <c:pt idx="2">
                  <c:v>11.35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0-4EFB-90CF-D0ACDA094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210984"/>
        <c:axId val="556206720"/>
      </c:barChart>
      <c:catAx>
        <c:axId val="55621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56206720"/>
        <c:crosses val="autoZero"/>
        <c:auto val="1"/>
        <c:lblAlgn val="ctr"/>
        <c:lblOffset val="100"/>
        <c:noMultiLvlLbl val="0"/>
      </c:catAx>
      <c:valAx>
        <c:axId val="55620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56210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BD-4983-B582-DA34FAEAA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BD-4983-B582-DA34FAEAA0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BD-4983-B582-DA34FAEAA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BD-4983-B582-DA34FAEAA0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BD-4983-B582-DA34FAEAA015}"/>
              </c:ext>
            </c:extLst>
          </c:dPt>
          <c:cat>
            <c:strRef>
              <c:f>Blad2!$F$11:$F$15</c:f>
              <c:strCache>
                <c:ptCount val="5"/>
                <c:pt idx="0">
                  <c:v>Economie </c:v>
                </c:pt>
                <c:pt idx="1">
                  <c:v>Zorg en welzijn</c:v>
                </c:pt>
                <c:pt idx="2">
                  <c:v>Educatie</c:v>
                </c:pt>
                <c:pt idx="3">
                  <c:v>Techniek </c:v>
                </c:pt>
                <c:pt idx="4">
                  <c:v>overig</c:v>
                </c:pt>
              </c:strCache>
            </c:strRef>
          </c:cat>
          <c:val>
            <c:numRef>
              <c:f>Blad2!$G$11:$G$15</c:f>
              <c:numCache>
                <c:formatCode>0%</c:formatCode>
                <c:ptCount val="5"/>
                <c:pt idx="0">
                  <c:v>0.45</c:v>
                </c:pt>
                <c:pt idx="1">
                  <c:v>0.11</c:v>
                </c:pt>
                <c:pt idx="2">
                  <c:v>0.04</c:v>
                </c:pt>
                <c:pt idx="3">
                  <c:v>0.09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BD-4983-B582-DA34FAEAA01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C4BD-4983-B582-DA34FAEAA0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C4BD-4983-B582-DA34FAEAA0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C4BD-4983-B582-DA34FAEAA0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C4BD-4983-B582-DA34FAEAA015}"/>
              </c:ext>
            </c:extLst>
          </c:dPt>
          <c:cat>
            <c:strRef>
              <c:f>Blad2!$F$11:$F$15</c:f>
              <c:strCache>
                <c:ptCount val="5"/>
                <c:pt idx="0">
                  <c:v>Economie </c:v>
                </c:pt>
                <c:pt idx="1">
                  <c:v>Zorg en welzijn</c:v>
                </c:pt>
                <c:pt idx="2">
                  <c:v>Educatie</c:v>
                </c:pt>
                <c:pt idx="3">
                  <c:v>Techniek </c:v>
                </c:pt>
                <c:pt idx="4">
                  <c:v>overig</c:v>
                </c:pt>
              </c:strCache>
            </c:strRef>
          </c:cat>
          <c:val>
            <c:numRef>
              <c:f>Blad2!$H$11:$H$14</c:f>
              <c:numCache>
                <c:formatCode>0%</c:formatCode>
                <c:ptCount val="4"/>
                <c:pt idx="0">
                  <c:v>0.38</c:v>
                </c:pt>
                <c:pt idx="1">
                  <c:v>0.21</c:v>
                </c:pt>
                <c:pt idx="2">
                  <c:v>0.11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4BD-4983-B582-DA34FAEAA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bachelor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46-4057-AF0D-A854A0F29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46-4057-AF0D-A854A0F29D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46-4057-AF0D-A854A0F29D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46-4057-AF0D-A854A0F29D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46-4057-AF0D-A854A0F29D7B}"/>
              </c:ext>
            </c:extLst>
          </c:dPt>
          <c:cat>
            <c:strRef>
              <c:f>Blad2!$F$17:$F$21</c:f>
              <c:strCache>
                <c:ptCount val="5"/>
                <c:pt idx="0">
                  <c:v>Economie </c:v>
                </c:pt>
                <c:pt idx="1">
                  <c:v>Zorg en welzijn</c:v>
                </c:pt>
                <c:pt idx="2">
                  <c:v>Educatie</c:v>
                </c:pt>
                <c:pt idx="3">
                  <c:v>Techniek </c:v>
                </c:pt>
                <c:pt idx="4">
                  <c:v>overig</c:v>
                </c:pt>
              </c:strCache>
            </c:strRef>
          </c:cat>
          <c:val>
            <c:numRef>
              <c:f>Blad2!$H$17:$H$21</c:f>
              <c:numCache>
                <c:formatCode>0%</c:formatCode>
                <c:ptCount val="5"/>
                <c:pt idx="0">
                  <c:v>0.38</c:v>
                </c:pt>
                <c:pt idx="1">
                  <c:v>0.21</c:v>
                </c:pt>
                <c:pt idx="2">
                  <c:v>0.11</c:v>
                </c:pt>
                <c:pt idx="3">
                  <c:v>0.21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46-4057-AF0D-A854A0F29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64991-008C-4940-BD00-A195BD394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04B248-4484-4214-9C01-3CD7F5F3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7190D8-10D8-4613-BFA9-DD5B3691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3D730-38C1-4F70-B0D1-29F77E29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DF7EE0-0680-40D7-A8E2-5C9D2924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CFF44-69B4-4B8B-AC86-7F457320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D8D2C2-42A8-45F2-88E1-89EE7C5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C93A3-86D4-4D1B-BA48-BCE04405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8BCB03-E4F4-4390-A0C7-BF99E305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7DF9F2-9ED5-4B51-9EF3-C8479808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22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60BACC-10D3-48A2-87CD-E03E68408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7E11E8-BA12-467E-9B6F-E6E181002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056EEB-D0D1-43E8-9BAE-A1029B8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4B9C8C-A612-429B-8A5A-0DC21112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251B2-6462-4ABC-B5CC-ADB8A661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9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406FE-495D-4BB9-A5CC-10AF88C1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DB637E-D4D0-46BB-A2C6-BA1EE034B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41442B-C63B-4388-9F5F-A37E6C35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B72-4E00-4486-895F-121B0A86F6B3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351D94-FFE3-4030-BEDC-BA69A8A9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F5EB7-6E78-4CAD-8DC3-4CA2FABF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094D-AAB7-4850-9E8F-9A5F2E7722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91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5F6D6-31DB-46EE-A09C-896D5F18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203F7-E119-4942-9A57-2B3C6A38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5031C9-B655-4E9F-83B2-006ACE02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09C736-52D6-4D51-B452-E6F77C37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EA801A-58E8-4FC1-AC22-616B4AC1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94805-FF19-4AF1-87C6-1FC5D080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ED08C1-F7E6-45F5-88AD-635DE3384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AB0E4F-C81C-4984-9FEA-1489F37A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5B06B-EA38-4305-97EB-D9545225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09B9FC-1487-4703-A650-C546410A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6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3C42-DF5C-4CA4-9819-56FAF941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A1185-2490-403A-ACD2-C69518BF4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BB80A9-AE25-46AF-B7F3-F4B899B53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6B3604-915E-4315-8FED-9111ABD9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E4422A-B602-41E2-B9CD-19CCAF93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DAD52F-C1D5-4E42-87FB-29D5ADE2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3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689A-32B3-4B9D-8C6F-DECC37B3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B4F4A3-8E2E-44CE-B2CB-60C198328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8BE4BE-C714-45F6-BA56-B1A8EE010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2A882A-0EB9-4BD3-8D4E-9D6C158B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52B8877-046B-4E1D-9C65-28A4E7593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0F775A-48C9-499D-9179-2A09380E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D76DDC-D0C4-4F91-9C8E-A232D645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F07684-E3A8-4A74-88A0-AE11B3E7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2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709CD-B96E-451E-AB25-2A4B3492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C45D5C-0CD0-4BEE-9E3C-0770FDCA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6906C7-A368-4479-A411-0D8132EC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B7285D-3AF4-4ECD-9A85-6892368F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81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13FEB2E-AC09-44B0-B19B-BC777C60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183A25-3E20-4C0D-B787-53017DAC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C05F71-F855-4E23-9B00-CC228BF8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9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20E9B-A5D4-47A2-AFA7-BD352851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76E5A4-FC56-458E-B329-A38E962C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A7D78D-BB72-4867-9AED-5DF208B43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4B4A1-2737-46F0-BD17-1E14481E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23C5D0-D38D-4E1A-B763-E3E4D91F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3D7F60-377C-47E4-A821-AEEDD3B1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1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F4813-A5A2-48A4-958D-47ACF470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FE4131-8C73-4B3F-8816-54A962BB8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BF34DF-5492-4497-8428-5B10D67C0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7EF81A-153F-41AC-AFF8-B94288C7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E7C9F3-F0E7-43A7-A1DC-28D6912E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38DF0F-9301-45CA-824B-ADF94908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97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7033EF-CD44-46C5-B748-15D6006F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8051F6-1DD7-4270-A242-9D9616E1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D8266E-A011-4A04-8208-79C4448F1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C536-B097-4ADA-8370-BC6A0398AB31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9A8B5E-5807-4F43-8CF5-F99955CF7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C59413-8544-46CC-99C9-9AB330992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E00B-F200-4316-928E-E6968E402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4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ECF172-DC0F-4C8B-A044-E0E08D84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C69935-5E36-4625-A224-783B3C96D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BE981D-8FBA-403D-81F7-D0ACD47F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DB72-4E00-4486-895F-121B0A86F6B3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8699C9-4ECC-46DC-8B10-2241F3C68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41945B-0385-4D4B-A4ED-E3AF04B56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094D-AAB7-4850-9E8F-9A5F2E7722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1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adminwindesheim-my.sharepoint.com/personal/jh0064794_windesheim_nl/Documents/AD/AD-PLATFORM-VH/powerpoints/20203001-congres-maak-werk-van-onderwijs.ppt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vimeo.com/299663934/29a249a6c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eu.bronneberg@zuyd.nl" TargetMode="External"/><Relationship Id="rId2" Type="http://schemas.openxmlformats.org/officeDocument/2006/relationships/hyperlink" Target="mailto:j.ten.have@windesheim.n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eassociatedegree.nl/" TargetMode="External"/><Relationship Id="rId5" Type="http://schemas.openxmlformats.org/officeDocument/2006/relationships/hyperlink" Target="mailto:mathieu.bronnenberg@zuyd.n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ssociatedegree.nl/verder-leze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ssociatedegree.n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associatedegree.nl/contac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EB1151A0-03E6-41C1-8697-B100A7BC0B50}"/>
              </a:ext>
            </a:extLst>
          </p:cNvPr>
          <p:cNvSpPr txBox="1"/>
          <p:nvPr/>
        </p:nvSpPr>
        <p:spPr>
          <a:xfrm>
            <a:off x="357051" y="3280954"/>
            <a:ext cx="81686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Jaap ten Have</a:t>
            </a:r>
          </a:p>
          <a:p>
            <a:r>
              <a:rPr lang="nl-NL" sz="2400" i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Voorzitter Landelijk Overlegplatform Associate degrees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Carolien van Riswijk</a:t>
            </a:r>
          </a:p>
          <a:p>
            <a:r>
              <a:rPr lang="nl-NL" sz="2400" i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DB Landelijk Overlegplatform Associate degrees</a:t>
            </a:r>
          </a:p>
          <a:p>
            <a:endParaRPr lang="nl-NL" sz="24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CD24500-2A14-4910-BA21-6F962CBC9923}"/>
              </a:ext>
            </a:extLst>
          </p:cNvPr>
          <p:cNvSpPr txBox="1"/>
          <p:nvPr/>
        </p:nvSpPr>
        <p:spPr>
          <a:xfrm>
            <a:off x="357051" y="5281502"/>
            <a:ext cx="81686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Maak werk van onderwijscongres</a:t>
            </a:r>
          </a:p>
          <a:p>
            <a:r>
              <a:rPr lang="nl-NL" sz="2400" i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“Natuurlijk voor de docent” </a:t>
            </a:r>
            <a:endParaRPr lang="nl-NL" sz="24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8CA9FB-24C7-43CE-9985-48243B1F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1451" cy="3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7009B8A-0078-475A-BA7E-3078856D69A8}"/>
              </a:ext>
            </a:extLst>
          </p:cNvPr>
          <p:cNvSpPr/>
          <p:nvPr/>
        </p:nvSpPr>
        <p:spPr>
          <a:xfrm>
            <a:off x="330926" y="1211793"/>
            <a:ext cx="11018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Een Ad-opleiding 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is een opleiding binnen het hoger beroepsonderwijs,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kent een studiebelasting van 120 studiepunten,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kan in samenwerking tussen een ho instelling en een roc voor 60 sp. uitgevoerd worden binnen een roc,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kent relatief veel contacttijd (in vt.),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is praktisch ingericht, de theorie volgt de praktijk,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kent veel praktijktijd (</a:t>
            </a:r>
            <a:r>
              <a:rPr lang="nl-NL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buitenschoolsleren</a:t>
            </a: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, stage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kent geen propedeuse.</a:t>
            </a: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foto, tekst, persoon, gebouw&#10;&#10;Automatisch gegenereerde beschrijving">
            <a:extLst>
              <a:ext uri="{FF2B5EF4-FFF2-40B4-BE49-F238E27FC236}">
                <a16:creationId xmlns:a16="http://schemas.microsoft.com/office/drawing/2014/main" id="{F71B15F8-EC27-4856-A676-31A2D0ED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2" y="816077"/>
            <a:ext cx="8763686" cy="61429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</a:t>
            </a:r>
          </a:p>
        </p:txBody>
      </p:sp>
    </p:spTree>
    <p:extLst>
      <p:ext uri="{BB962C8B-B14F-4D97-AF65-F5344CB8AC3E}">
        <p14:creationId xmlns:p14="http://schemas.microsoft.com/office/powerpoint/2010/main" val="417885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0525829-AC84-4129-9F45-42CBB8412EC1}"/>
              </a:ext>
            </a:extLst>
          </p:cNvPr>
          <p:cNvSpPr/>
          <p:nvPr/>
        </p:nvSpPr>
        <p:spPr>
          <a:xfrm>
            <a:off x="330926" y="1282151"/>
            <a:ext cx="11530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Ad onderwijs wordt gegeven in </a:t>
            </a:r>
            <a:b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</a:br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Voltijd</a:t>
            </a:r>
            <a:b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</a:br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Deeltijd</a:t>
            </a:r>
            <a:b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</a:br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Duaal</a:t>
            </a:r>
          </a:p>
          <a:p>
            <a:endParaRPr lang="nl-NL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Voltijdstudenten</a:t>
            </a: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: veelal gericht op doorstromers vanuit mbo-4. Echter, steeds meer havisten vinden de weg naar het Ad-onderwijs.</a:t>
            </a:r>
          </a:p>
          <a:p>
            <a:endParaRPr lang="nl-NL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Deeltijd- en duale studenten: </a:t>
            </a: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veel studenten die ‘een tijdje’ gewerkt hebben en nu de tijd rijp achten om een volgende stap in hun onderwijsloopbaan te zetten: carrière, verdere ontwikkeling, nieuwe uitdagingen:  </a:t>
            </a:r>
          </a:p>
          <a:p>
            <a:r>
              <a:rPr lang="nl-NL" b="1" i="1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LLO</a:t>
            </a:r>
            <a:r>
              <a:rPr lang="nl-NL" b="1" i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-studenten.</a:t>
            </a:r>
          </a:p>
          <a:p>
            <a:endParaRPr lang="nl-NL" b="1" i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nl-NL" b="1" i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</a:t>
            </a:r>
          </a:p>
        </p:txBody>
      </p:sp>
      <p:sp>
        <p:nvSpPr>
          <p:cNvPr id="3" name="Rechthoek 2">
            <a:hlinkClick r:id="rId3"/>
            <a:extLst>
              <a:ext uri="{FF2B5EF4-FFF2-40B4-BE49-F238E27FC236}">
                <a16:creationId xmlns:a16="http://schemas.microsoft.com/office/drawing/2014/main" id="{6FA65F53-0D46-4C45-85CC-046C02C20B2C}"/>
              </a:ext>
            </a:extLst>
          </p:cNvPr>
          <p:cNvSpPr/>
          <p:nvPr/>
        </p:nvSpPr>
        <p:spPr>
          <a:xfrm>
            <a:off x="358397" y="1631844"/>
            <a:ext cx="431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https://vimeo.com/299663934/29a249a6c3</a:t>
            </a:r>
            <a:endParaRPr lang="nl-NL" dirty="0"/>
          </a:p>
        </p:txBody>
      </p:sp>
      <p:pic>
        <p:nvPicPr>
          <p:cNvPr id="6" name="Afbeelding 5" descr="Afbeelding met auto, persoon, man, buiten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D7AAC210-2125-4427-B945-96EBE2AFA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1353657"/>
            <a:ext cx="916686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student; herkomst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74B0DF-5AAD-4C68-A115-00DF8953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6" y="1197352"/>
            <a:ext cx="7453334" cy="53558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54E6E32-1996-4BDA-B060-7BAE26433F32}"/>
              </a:ext>
            </a:extLst>
          </p:cNvPr>
          <p:cNvSpPr txBox="1"/>
          <p:nvPr/>
        </p:nvSpPr>
        <p:spPr>
          <a:xfrm>
            <a:off x="1812548" y="532209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havo/vwo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9195B5A-88C6-4664-861F-C3BDB6B47061}"/>
              </a:ext>
            </a:extLst>
          </p:cNvPr>
          <p:cNvSpPr txBox="1"/>
          <p:nvPr/>
        </p:nvSpPr>
        <p:spPr>
          <a:xfrm>
            <a:off x="1812548" y="426026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mbo</a:t>
            </a:r>
          </a:p>
        </p:txBody>
      </p:sp>
      <p:sp>
        <p:nvSpPr>
          <p:cNvPr id="12" name="Rechteraccolade 11">
            <a:extLst>
              <a:ext uri="{FF2B5EF4-FFF2-40B4-BE49-F238E27FC236}">
                <a16:creationId xmlns:a16="http://schemas.microsoft.com/office/drawing/2014/main" id="{851209A5-BD41-4910-A78E-A48186536D49}"/>
              </a:ext>
            </a:extLst>
          </p:cNvPr>
          <p:cNvSpPr/>
          <p:nvPr/>
        </p:nvSpPr>
        <p:spPr>
          <a:xfrm>
            <a:off x="7784260" y="2828041"/>
            <a:ext cx="45719" cy="37408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EF7E079-94D2-4BE1-AE59-0E296B58C602}"/>
              </a:ext>
            </a:extLst>
          </p:cNvPr>
          <p:cNvSpPr txBox="1"/>
          <p:nvPr/>
        </p:nvSpPr>
        <p:spPr>
          <a:xfrm>
            <a:off x="8062518" y="2845804"/>
            <a:ext cx="29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418C"/>
                </a:solidFill>
              </a:rPr>
              <a:t>Divers:</a:t>
            </a:r>
          </a:p>
          <a:p>
            <a:r>
              <a:rPr lang="nl-NL" sz="1600" dirty="0">
                <a:solidFill>
                  <a:srgbClr val="00418C"/>
                </a:solidFill>
              </a:rPr>
              <a:t>Bv. uitstroom  bachelor ho of wo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002DD2E-DD5D-4E31-9122-68ECD5146B8C}"/>
              </a:ext>
            </a:extLst>
          </p:cNvPr>
          <p:cNvSpPr txBox="1"/>
          <p:nvPr/>
        </p:nvSpPr>
        <p:spPr>
          <a:xfrm>
            <a:off x="4915537" y="532209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havo/vwo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7F1E44B-AA36-4433-8CC4-3561B06993C6}"/>
              </a:ext>
            </a:extLst>
          </p:cNvPr>
          <p:cNvSpPr txBox="1"/>
          <p:nvPr/>
        </p:nvSpPr>
        <p:spPr>
          <a:xfrm>
            <a:off x="4915537" y="371346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mbo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D4B9348-B2B5-4414-A36B-3787665104AB}"/>
              </a:ext>
            </a:extLst>
          </p:cNvPr>
          <p:cNvSpPr txBox="1"/>
          <p:nvPr/>
        </p:nvSpPr>
        <p:spPr>
          <a:xfrm>
            <a:off x="1812548" y="248948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werkend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7378096-6C34-49C3-83F0-429B77EC15B8}"/>
              </a:ext>
            </a:extLst>
          </p:cNvPr>
          <p:cNvSpPr txBox="1"/>
          <p:nvPr/>
        </p:nvSpPr>
        <p:spPr>
          <a:xfrm>
            <a:off x="4915537" y="248236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werkend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EBE98C4-2779-4407-9109-466B12488BB5}"/>
              </a:ext>
            </a:extLst>
          </p:cNvPr>
          <p:cNvSpPr txBox="1"/>
          <p:nvPr/>
        </p:nvSpPr>
        <p:spPr>
          <a:xfrm>
            <a:off x="1812548" y="192062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overig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CC02FAA-F64C-4523-94B6-45E7BD529A07}"/>
              </a:ext>
            </a:extLst>
          </p:cNvPr>
          <p:cNvSpPr txBox="1"/>
          <p:nvPr/>
        </p:nvSpPr>
        <p:spPr>
          <a:xfrm>
            <a:off x="4915537" y="186681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00"/>
                </a:solidFill>
              </a:rPr>
              <a:t>overig</a:t>
            </a:r>
          </a:p>
        </p:txBody>
      </p:sp>
    </p:spTree>
    <p:extLst>
      <p:ext uri="{BB962C8B-B14F-4D97-AF65-F5344CB8AC3E}">
        <p14:creationId xmlns:p14="http://schemas.microsoft.com/office/powerpoint/2010/main" val="340355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7" y="304800"/>
            <a:ext cx="7314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student; kenmerken (gegevens 2016-2017)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F3AEE0-AD4E-41A7-9C62-6455BCDB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7" y="1475933"/>
            <a:ext cx="3122788" cy="25028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CC733CC-760C-4825-A607-44B89B4E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689" y="1291267"/>
            <a:ext cx="3017348" cy="26875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7FEABA-A864-4E19-B436-A724D70B5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115" y="1291267"/>
            <a:ext cx="3158569" cy="271651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1E3EC04-5124-4BBF-8123-156AD1EDB285}"/>
              </a:ext>
            </a:extLst>
          </p:cNvPr>
          <p:cNvSpPr txBox="1"/>
          <p:nvPr/>
        </p:nvSpPr>
        <p:spPr>
          <a:xfrm>
            <a:off x="2111802" y="1319646"/>
            <a:ext cx="11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voltijd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F895CC-BC1B-46D5-B59D-C1305414B0E4}"/>
              </a:ext>
            </a:extLst>
          </p:cNvPr>
          <p:cNvSpPr txBox="1"/>
          <p:nvPr/>
        </p:nvSpPr>
        <p:spPr>
          <a:xfrm>
            <a:off x="5964954" y="1291267"/>
            <a:ext cx="11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deeltijd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DACB07A-D3A7-4DBB-B8C6-5A1681B2331E}"/>
              </a:ext>
            </a:extLst>
          </p:cNvPr>
          <p:cNvSpPr txBox="1"/>
          <p:nvPr/>
        </p:nvSpPr>
        <p:spPr>
          <a:xfrm>
            <a:off x="9763832" y="1319646"/>
            <a:ext cx="11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duaal</a:t>
            </a:r>
          </a:p>
        </p:txBody>
      </p:sp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394497A8-7CCD-4547-9AB2-0C8352CD4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51402"/>
              </p:ext>
            </p:extLst>
          </p:nvPr>
        </p:nvGraphicFramePr>
        <p:xfrm>
          <a:off x="527033" y="4621182"/>
          <a:ext cx="79005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857">
                  <a:extLst>
                    <a:ext uri="{9D8B030D-6E8A-4147-A177-3AD203B41FA5}">
                      <a16:colId xmlns:a16="http://schemas.microsoft.com/office/drawing/2014/main" val="1610749468"/>
                    </a:ext>
                  </a:extLst>
                </a:gridCol>
                <a:gridCol w="1404595">
                  <a:extLst>
                    <a:ext uri="{9D8B030D-6E8A-4147-A177-3AD203B41FA5}">
                      <a16:colId xmlns:a16="http://schemas.microsoft.com/office/drawing/2014/main" val="1238208740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634231851"/>
                    </a:ext>
                  </a:extLst>
                </a:gridCol>
                <a:gridCol w="1291471">
                  <a:extLst>
                    <a:ext uri="{9D8B030D-6E8A-4147-A177-3AD203B41FA5}">
                      <a16:colId xmlns:a16="http://schemas.microsoft.com/office/drawing/2014/main" val="1439856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Gemiddelde leeftijd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voltijd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deeltijd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duaal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9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bij aanvang studie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75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58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7" y="304800"/>
            <a:ext cx="73142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student; kenmerken (gegevens 2016-2017)</a:t>
            </a:r>
          </a:p>
        </p:txBody>
      </p:sp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AEB56852-A644-406A-8F79-374845A94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09346"/>
              </p:ext>
            </p:extLst>
          </p:nvPr>
        </p:nvGraphicFramePr>
        <p:xfrm>
          <a:off x="290054" y="1395313"/>
          <a:ext cx="3994260" cy="203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B2D6F7D1-5DEF-4605-A676-10DEA2F0B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969537"/>
              </p:ext>
            </p:extLst>
          </p:nvPr>
        </p:nvGraphicFramePr>
        <p:xfrm>
          <a:off x="5152032" y="1395314"/>
          <a:ext cx="3994259" cy="203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E615B5B2-6A0A-40A1-AC7C-BAE0CE3C7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135651"/>
              </p:ext>
            </p:extLst>
          </p:nvPr>
        </p:nvGraphicFramePr>
        <p:xfrm>
          <a:off x="290054" y="3772291"/>
          <a:ext cx="4102500" cy="232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392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student; kenmerken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AD37A4A-2D8A-4B5C-9FB4-DE154597A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37" y="1549742"/>
            <a:ext cx="6224785" cy="4248472"/>
          </a:xfrm>
        </p:spPr>
        <p:txBody>
          <a:bodyPr/>
          <a:lstStyle/>
          <a:p>
            <a:pPr algn="l"/>
            <a:r>
              <a:rPr lang="nl-NL" sz="2400" b="1" dirty="0">
                <a:solidFill>
                  <a:srgbClr val="002060"/>
                </a:solidFill>
              </a:rPr>
              <a:t>Instroom 1</a:t>
            </a:r>
            <a:r>
              <a:rPr lang="nl-NL" sz="2400" b="1" baseline="30000" dirty="0">
                <a:solidFill>
                  <a:srgbClr val="002060"/>
                </a:solidFill>
              </a:rPr>
              <a:t>st</a:t>
            </a:r>
            <a:r>
              <a:rPr lang="nl-NL" sz="2400" b="1" dirty="0">
                <a:solidFill>
                  <a:srgbClr val="002060"/>
                </a:solidFill>
              </a:rPr>
              <a:t> </a:t>
            </a:r>
            <a:r>
              <a:rPr lang="nl-NL" sz="2400" b="1" dirty="0" err="1">
                <a:solidFill>
                  <a:srgbClr val="002060"/>
                </a:solidFill>
              </a:rPr>
              <a:t>jaars</a:t>
            </a:r>
            <a:endParaRPr lang="nl-NL" sz="2400" b="1" dirty="0">
              <a:solidFill>
                <a:srgbClr val="002060"/>
              </a:solidFill>
            </a:endParaRPr>
          </a:p>
          <a:p>
            <a:pPr algn="l"/>
            <a:r>
              <a:rPr lang="nl-NL" sz="1800" dirty="0">
                <a:solidFill>
                  <a:srgbClr val="002060"/>
                </a:solidFill>
              </a:rPr>
              <a:t>Vergelijk met bachelor:</a:t>
            </a:r>
          </a:p>
          <a:p>
            <a:endParaRPr lang="nl-NL" dirty="0"/>
          </a:p>
          <a:p>
            <a:endParaRPr lang="nl-NL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B521DE5-ACBD-415D-B6D4-1BA184437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22081"/>
              </p:ext>
            </p:extLst>
          </p:nvPr>
        </p:nvGraphicFramePr>
        <p:xfrm>
          <a:off x="500022" y="263168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39794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78298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231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Bachelor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36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Economie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Zorg en welzijn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1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Educatie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2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Techniek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06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Overig*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00418C"/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65550"/>
                  </a:ext>
                </a:extLst>
              </a:tr>
            </a:tbl>
          </a:graphicData>
        </a:graphic>
      </p:graphicFrame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7D735E9E-1E8E-440E-BB9B-B070C5BAB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289665"/>
              </p:ext>
            </p:extLst>
          </p:nvPr>
        </p:nvGraphicFramePr>
        <p:xfrm>
          <a:off x="7620000" y="10010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E8A7EA8F-A506-4546-8C5A-892F3D2F1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46856"/>
              </p:ext>
            </p:extLst>
          </p:nvPr>
        </p:nvGraphicFramePr>
        <p:xfrm>
          <a:off x="7526594" y="38805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6BAC54A6-0C74-45B9-A42C-82A5B3D20AD1}"/>
              </a:ext>
            </a:extLst>
          </p:cNvPr>
          <p:cNvSpPr txBox="1"/>
          <p:nvPr/>
        </p:nvSpPr>
        <p:spPr>
          <a:xfrm>
            <a:off x="332874" y="6469875"/>
            <a:ext cx="643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2060"/>
                </a:solidFill>
              </a:rPr>
              <a:t>* Bijvoorbeeld: Kunsten, Landbouw (Groen), Taal en Cultuur, </a:t>
            </a:r>
            <a:r>
              <a:rPr lang="nl-NL" sz="1400" dirty="0" err="1">
                <a:solidFill>
                  <a:srgbClr val="002060"/>
                </a:solidFill>
              </a:rPr>
              <a:t>Sectoroverstijgend</a:t>
            </a:r>
            <a:endParaRPr lang="nl-N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8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5859258-15BA-4B87-BA73-2A1B72124834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“Wat kan die student? ”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DA8655-9BFF-48CD-A512-5F8F7EE9C2C6}"/>
              </a:ext>
            </a:extLst>
          </p:cNvPr>
          <p:cNvSpPr txBox="1"/>
          <p:nvPr/>
        </p:nvSpPr>
        <p:spPr>
          <a:xfrm>
            <a:off x="4090220" y="6544805"/>
            <a:ext cx="729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>
                <a:solidFill>
                  <a:srgbClr val="002060"/>
                </a:solidFill>
              </a:rPr>
              <a:t>Ontleend aan Landelijk Overlegplatform Associate degrees, Niveau 5, november 2018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F68B46D5-EB1E-4070-B890-29FB8BE7B4FB}"/>
              </a:ext>
            </a:extLst>
          </p:cNvPr>
          <p:cNvGrpSpPr/>
          <p:nvPr/>
        </p:nvGrpSpPr>
        <p:grpSpPr>
          <a:xfrm>
            <a:off x="6250342" y="1631008"/>
            <a:ext cx="5696162" cy="2105025"/>
            <a:chOff x="6250342" y="1631008"/>
            <a:chExt cx="5696162" cy="2105025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C5BBFC6-C658-4AD8-BF11-6C9273715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0342" y="2666165"/>
              <a:ext cx="1772240" cy="340986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D761F6E8-AAEB-46BA-9FF0-FB5A8B5FA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1679" y="1631008"/>
              <a:ext cx="4314825" cy="2105025"/>
            </a:xfrm>
            <a:prstGeom prst="rect">
              <a:avLst/>
            </a:prstGeom>
          </p:spPr>
        </p:pic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E1EDECBE-FB60-42E6-ADC9-EBAC536B02DB}"/>
              </a:ext>
            </a:extLst>
          </p:cNvPr>
          <p:cNvGrpSpPr/>
          <p:nvPr/>
        </p:nvGrpSpPr>
        <p:grpSpPr>
          <a:xfrm>
            <a:off x="5759777" y="3718678"/>
            <a:ext cx="5444225" cy="2370326"/>
            <a:chOff x="5759777" y="3718678"/>
            <a:chExt cx="5444225" cy="2370326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41592894-07CD-4FBB-927B-40B44CAD9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9777" y="3718678"/>
              <a:ext cx="1432875" cy="1051285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953143D-5A16-4179-9F93-97C67146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177" y="4174479"/>
              <a:ext cx="4314825" cy="1914525"/>
            </a:xfrm>
            <a:prstGeom prst="rect">
              <a:avLst/>
            </a:prstGeom>
          </p:spPr>
        </p:pic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F5E6C81-BE84-41CF-B5C1-C9D8D1EFD1D8}"/>
              </a:ext>
            </a:extLst>
          </p:cNvPr>
          <p:cNvGrpSpPr/>
          <p:nvPr/>
        </p:nvGrpSpPr>
        <p:grpSpPr>
          <a:xfrm>
            <a:off x="330926" y="3732609"/>
            <a:ext cx="4645414" cy="2350036"/>
            <a:chOff x="330926" y="3732609"/>
            <a:chExt cx="4645414" cy="2350036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3897C79-53AC-4F54-9DB4-F6A15BD6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5880" y="3732609"/>
              <a:ext cx="1290460" cy="103735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61BB12EF-4818-4033-AB24-60C6FEDD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926" y="4244320"/>
              <a:ext cx="4248150" cy="1838325"/>
            </a:xfrm>
            <a:prstGeom prst="rect">
              <a:avLst/>
            </a:prstGeom>
          </p:spPr>
        </p:pic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277DECE2-C0AD-492C-BB48-6E48F808CB56}"/>
              </a:ext>
            </a:extLst>
          </p:cNvPr>
          <p:cNvGrpSpPr/>
          <p:nvPr/>
        </p:nvGrpSpPr>
        <p:grpSpPr>
          <a:xfrm>
            <a:off x="0" y="1740854"/>
            <a:ext cx="4940102" cy="1981200"/>
            <a:chOff x="0" y="1740854"/>
            <a:chExt cx="4940102" cy="1981200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70C8A1CD-0FB6-4585-B137-2BDBDB9FE9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1846" y="2532929"/>
              <a:ext cx="1338256" cy="54270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BFBD9128-022B-4121-A7D7-BF060C19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740854"/>
              <a:ext cx="4276725" cy="1981200"/>
            </a:xfrm>
            <a:prstGeom prst="rect">
              <a:avLst/>
            </a:prstGeom>
          </p:spPr>
        </p:pic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69ABEC0D-AE95-4CCF-A9B7-2E096EAA91D8}"/>
              </a:ext>
            </a:extLst>
          </p:cNvPr>
          <p:cNvGrpSpPr/>
          <p:nvPr/>
        </p:nvGrpSpPr>
        <p:grpSpPr>
          <a:xfrm>
            <a:off x="3519079" y="80126"/>
            <a:ext cx="4248150" cy="2724153"/>
            <a:chOff x="3519079" y="80126"/>
            <a:chExt cx="4248150" cy="2724153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AFE5F54-816E-4FE7-ADF9-578A66A9356D}"/>
                </a:ext>
              </a:extLst>
            </p:cNvPr>
            <p:cNvCxnSpPr/>
            <p:nvPr/>
          </p:nvCxnSpPr>
          <p:spPr>
            <a:xfrm>
              <a:off x="5643154" y="1985554"/>
              <a:ext cx="0" cy="818725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C48246A-549E-4FF0-A1F6-E4ABB918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9079" y="80126"/>
              <a:ext cx="4248150" cy="1828800"/>
            </a:xfrm>
            <a:prstGeom prst="rect">
              <a:avLst/>
            </a:prstGeom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5E78331-7ECD-474E-BD5D-77EAAD349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837" y="2509201"/>
            <a:ext cx="21240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7" y="0"/>
            <a:ext cx="3512250" cy="892552"/>
          </a:xfrm>
          <a:prstGeom prst="rect">
            <a:avLst/>
          </a:prstGeom>
        </p:spPr>
      </p:pic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47A3DD9-58CA-42EA-88CF-43BD7C7E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52" y="777180"/>
            <a:ext cx="7139061" cy="60808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5859258-15BA-4B87-BA73-2A1B72124834}"/>
              </a:ext>
            </a:extLst>
          </p:cNvPr>
          <p:cNvSpPr txBox="1"/>
          <p:nvPr/>
        </p:nvSpPr>
        <p:spPr>
          <a:xfrm>
            <a:off x="330925" y="304800"/>
            <a:ext cx="54406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>
                <a:solidFill>
                  <a:srgbClr val="002060"/>
                </a:solidFill>
                <a:latin typeface="Bahnschrift SemiLight" panose="020B0502040204020203" pitchFamily="34" charset="0"/>
              </a:rPr>
              <a:t>de student; in vergelijkend perspectief</a:t>
            </a:r>
            <a:endParaRPr lang="nl-NL" sz="2400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8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AFE126B-2C31-4B8B-A7F8-6AC0B3373766}"/>
              </a:ext>
            </a:extLst>
          </p:cNvPr>
          <p:cNvSpPr txBox="1"/>
          <p:nvPr/>
        </p:nvSpPr>
        <p:spPr>
          <a:xfrm>
            <a:off x="466887" y="572622"/>
            <a:ext cx="99557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Landelijk Overlegplatform Associate degrees</a:t>
            </a: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r>
              <a:rPr lang="nl-NL" i="1" dirty="0">
                <a:solidFill>
                  <a:srgbClr val="002060"/>
                </a:solidFill>
                <a:latin typeface="Bahnschrift Light" panose="020B0502040204020203" pitchFamily="34" charset="0"/>
              </a:rPr>
              <a:t>Voorzitter		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Jaap ten Have (Hogeschool Windesheim)</a:t>
            </a:r>
          </a:p>
          <a:p>
            <a:r>
              <a:rPr lang="nl-NL" i="1" dirty="0">
                <a:solidFill>
                  <a:srgbClr val="002060"/>
                </a:solidFill>
                <a:latin typeface="Bahnschrift Light" panose="020B0502040204020203" pitchFamily="34" charset="0"/>
              </a:rPr>
              <a:t>Secretaris 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		Mathieu Bronneberg (Zuyd Hogeschool)	</a:t>
            </a:r>
          </a:p>
          <a:p>
            <a:r>
              <a:rPr lang="nl-NL" i="1" dirty="0">
                <a:solidFill>
                  <a:srgbClr val="002060"/>
                </a:solidFill>
                <a:latin typeface="Bahnschrift Light" panose="020B0502040204020203" pitchFamily="34" charset="0"/>
              </a:rPr>
              <a:t>Dagelijks Bestuur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		Carolien van Riswijk (</a:t>
            </a:r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Iselinge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Hogeschool)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			Nina Spithorst (NHL Stenden)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			Roland van der Poel (Ad Academie Roosendaal)</a:t>
            </a: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r>
              <a:rPr lang="nl-NL" i="1" dirty="0">
                <a:solidFill>
                  <a:srgbClr val="002060"/>
                </a:solidFill>
                <a:latin typeface="Bahnschrift Light" panose="020B0502040204020203" pitchFamily="34" charset="0"/>
              </a:rPr>
              <a:t>Website:	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		www.deassociatedegree.nl</a:t>
            </a:r>
          </a:p>
          <a:p>
            <a:endParaRPr lang="nl-NL" dirty="0"/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  <a:hlinkClick r:id="rId2"/>
              </a:rPr>
              <a:t>j.ten.have@windesheim.nl</a:t>
            </a:r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  <a:hlinkClick r:id="rId3"/>
              </a:rPr>
              <a:t>mathieu.bronneberg@zuyd.nl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4B0AA-2D7B-4B3D-9E99-31BB0E92B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453" y="0"/>
            <a:ext cx="3043240" cy="728663"/>
          </a:xfrm>
          <a:prstGeom prst="rect">
            <a:avLst/>
          </a:prstGeom>
        </p:spPr>
      </p:pic>
      <p:sp>
        <p:nvSpPr>
          <p:cNvPr id="2" name="Rechthoek 1">
            <a:hlinkClick r:id="rId5"/>
            <a:extLst>
              <a:ext uri="{FF2B5EF4-FFF2-40B4-BE49-F238E27FC236}">
                <a16:creationId xmlns:a16="http://schemas.microsoft.com/office/drawing/2014/main" id="{01ED3882-522C-409A-990F-7CB6A822336D}"/>
              </a:ext>
            </a:extLst>
          </p:cNvPr>
          <p:cNvSpPr/>
          <p:nvPr/>
        </p:nvSpPr>
        <p:spPr>
          <a:xfrm>
            <a:off x="5058137" y="2115689"/>
            <a:ext cx="3229336" cy="33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hlinkClick r:id="rId6"/>
            <a:extLst>
              <a:ext uri="{FF2B5EF4-FFF2-40B4-BE49-F238E27FC236}">
                <a16:creationId xmlns:a16="http://schemas.microsoft.com/office/drawing/2014/main" id="{B9B38E1D-56EB-4DC3-94EE-5937DD12725B}"/>
              </a:ext>
            </a:extLst>
          </p:cNvPr>
          <p:cNvSpPr/>
          <p:nvPr/>
        </p:nvSpPr>
        <p:spPr>
          <a:xfrm>
            <a:off x="5058137" y="2706441"/>
            <a:ext cx="3023979" cy="33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87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Kenmerken Ad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student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0525829-AC84-4129-9F45-42CBB8412EC1}"/>
              </a:ext>
            </a:extLst>
          </p:cNvPr>
          <p:cNvSpPr/>
          <p:nvPr/>
        </p:nvSpPr>
        <p:spPr>
          <a:xfrm>
            <a:off x="330926" y="1282151"/>
            <a:ext cx="11530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boekje met de Niveau 5 beschrijving is te downloaden vanaf de website:</a:t>
            </a: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</a:p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  <a:hlinkClick r:id="rId3"/>
              </a:rPr>
              <a:t>http://www.deassociatedegree.nl/verder-lezen/</a:t>
            </a:r>
            <a:endParaRPr lang="nl-NL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nl-NL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nl-NL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E19142-F274-4297-A92B-8A10B750C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35" y="2759479"/>
            <a:ext cx="8791186" cy="2767283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2875B4C-A402-4A4B-9D83-D4C1F5FA1917}"/>
              </a:ext>
            </a:extLst>
          </p:cNvPr>
          <p:cNvCxnSpPr/>
          <p:nvPr/>
        </p:nvCxnSpPr>
        <p:spPr>
          <a:xfrm>
            <a:off x="961053" y="2844278"/>
            <a:ext cx="0" cy="273157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67F9C2F-B8AE-4A91-AE32-9BAD02E83F00}"/>
              </a:ext>
            </a:extLst>
          </p:cNvPr>
          <p:cNvCxnSpPr>
            <a:cxnSpLocks/>
          </p:cNvCxnSpPr>
          <p:nvPr/>
        </p:nvCxnSpPr>
        <p:spPr>
          <a:xfrm>
            <a:off x="961053" y="2844278"/>
            <a:ext cx="771869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A9F710-6FDA-47E5-8B54-05AA1519AF8B}"/>
              </a:ext>
            </a:extLst>
          </p:cNvPr>
          <p:cNvCxnSpPr/>
          <p:nvPr/>
        </p:nvCxnSpPr>
        <p:spPr>
          <a:xfrm>
            <a:off x="8662493" y="2844278"/>
            <a:ext cx="0" cy="273157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ED3D606-94C8-49F0-A825-3550063027CC}"/>
              </a:ext>
            </a:extLst>
          </p:cNvPr>
          <p:cNvCxnSpPr>
            <a:cxnSpLocks/>
          </p:cNvCxnSpPr>
          <p:nvPr/>
        </p:nvCxnSpPr>
        <p:spPr>
          <a:xfrm flipV="1">
            <a:off x="961053" y="5551306"/>
            <a:ext cx="7718697" cy="2454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24963DF5-EDDF-403A-BE65-073B580E9A2D}"/>
              </a:ext>
            </a:extLst>
          </p:cNvPr>
          <p:cNvSpPr/>
          <p:nvPr/>
        </p:nvSpPr>
        <p:spPr>
          <a:xfrm>
            <a:off x="223935" y="4745293"/>
            <a:ext cx="818284" cy="4326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4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D6881C-AD27-4C60-9311-651C960D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78658"/>
            <a:ext cx="3512250" cy="8925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1ADBC3-BB5E-419A-8273-DD8EF5302B4A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Ad</a:t>
            </a:r>
          </a:p>
          <a:p>
            <a:r>
              <a:rPr lang="nl-NL" sz="2400" dirty="0">
                <a:solidFill>
                  <a:srgbClr val="002060"/>
                </a:solidFill>
              </a:rPr>
              <a:t>Typologie in drieën: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5562EB-7CAE-47EC-A342-8B5C44D74E08}"/>
              </a:ext>
            </a:extLst>
          </p:cNvPr>
          <p:cNvSpPr txBox="1"/>
          <p:nvPr/>
        </p:nvSpPr>
        <p:spPr>
          <a:xfrm>
            <a:off x="321595" y="1434707"/>
            <a:ext cx="10133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1: De Ad-academie</a:t>
            </a:r>
          </a:p>
          <a:p>
            <a:r>
              <a:rPr lang="nl-NL" dirty="0"/>
              <a:t>	</a:t>
            </a:r>
            <a:r>
              <a:rPr lang="nl-NL" sz="2000" b="1" dirty="0">
                <a:solidFill>
                  <a:srgbClr val="002060"/>
                </a:solidFill>
              </a:rPr>
              <a:t>kenmerken</a:t>
            </a:r>
            <a:r>
              <a:rPr lang="nl-NL" sz="2000" dirty="0">
                <a:solidFill>
                  <a:srgbClr val="002060"/>
                </a:solidFill>
              </a:rPr>
              <a:t>: nadruk op eigen positionering, los van de bachelor, eigen didactische 	aanpak, eigen profilering.</a:t>
            </a:r>
          </a:p>
          <a:p>
            <a:r>
              <a:rPr lang="nl-NL" sz="2000" dirty="0">
                <a:solidFill>
                  <a:srgbClr val="002060"/>
                </a:solidFill>
              </a:rPr>
              <a:t>	voornamelijk voltijdsonderwijs, </a:t>
            </a:r>
            <a:r>
              <a:rPr lang="nl-NL" sz="2000" b="1" i="1" dirty="0">
                <a:solidFill>
                  <a:srgbClr val="002060"/>
                </a:solidFill>
              </a:rPr>
              <a:t>doelgroep</a:t>
            </a:r>
            <a:r>
              <a:rPr lang="nl-NL" sz="2000" dirty="0">
                <a:solidFill>
                  <a:srgbClr val="002060"/>
                </a:solidFill>
              </a:rPr>
              <a:t> mbo-4 (havisten is ‘bijvangst’)</a:t>
            </a:r>
          </a:p>
          <a:p>
            <a:r>
              <a:rPr lang="nl-NL" sz="2000" i="1" dirty="0">
                <a:solidFill>
                  <a:srgbClr val="002060"/>
                </a:solidFill>
              </a:rPr>
              <a:t>	</a:t>
            </a:r>
          </a:p>
          <a:p>
            <a:r>
              <a:rPr lang="nl-NL" sz="2400" dirty="0">
                <a:solidFill>
                  <a:srgbClr val="002060"/>
                </a:solidFill>
              </a:rPr>
              <a:t>2: De Deeltijdaanpak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	</a:t>
            </a:r>
            <a:r>
              <a:rPr lang="nl-NL" sz="2000" b="1" dirty="0">
                <a:solidFill>
                  <a:srgbClr val="002060"/>
                </a:solidFill>
              </a:rPr>
              <a:t>kenmerken</a:t>
            </a:r>
            <a:r>
              <a:rPr lang="nl-NL" sz="2000" dirty="0">
                <a:solidFill>
                  <a:srgbClr val="002060"/>
                </a:solidFill>
              </a:rPr>
              <a:t>: Ad-onderwijs als middel in het Leven Lang Ontwikkelen. Nauwe 	samenwerking met bedrijfsleven, opleidingen vooral in het economisch en technisch 	domein. </a:t>
            </a:r>
            <a:r>
              <a:rPr lang="nl-NL" sz="2000" b="1" i="1" dirty="0">
                <a:solidFill>
                  <a:srgbClr val="002060"/>
                </a:solidFill>
              </a:rPr>
              <a:t>Doelgroep</a:t>
            </a:r>
            <a:r>
              <a:rPr lang="nl-NL" sz="2000" dirty="0">
                <a:solidFill>
                  <a:srgbClr val="002060"/>
                </a:solidFill>
              </a:rPr>
              <a:t>: werkenden die een stap verder willen komen in hun carrière.</a:t>
            </a:r>
          </a:p>
          <a:p>
            <a:endParaRPr lang="nl-NL" sz="2000" dirty="0">
              <a:solidFill>
                <a:srgbClr val="002060"/>
              </a:solidFill>
            </a:endParaRPr>
          </a:p>
          <a:p>
            <a:r>
              <a:rPr lang="nl-NL" sz="2400" dirty="0">
                <a:solidFill>
                  <a:srgbClr val="002060"/>
                </a:solidFill>
              </a:rPr>
              <a:t>3: Samen met de bachelor </a:t>
            </a:r>
          </a:p>
          <a:p>
            <a:r>
              <a:rPr lang="nl-NL" sz="2400" dirty="0">
                <a:solidFill>
                  <a:srgbClr val="002060"/>
                </a:solidFill>
              </a:rPr>
              <a:t>	</a:t>
            </a:r>
            <a:r>
              <a:rPr lang="nl-NL" sz="2000" b="1" dirty="0">
                <a:solidFill>
                  <a:srgbClr val="002060"/>
                </a:solidFill>
              </a:rPr>
              <a:t>kenmerken</a:t>
            </a:r>
            <a:r>
              <a:rPr lang="nl-NL" sz="2000" dirty="0">
                <a:solidFill>
                  <a:srgbClr val="002060"/>
                </a:solidFill>
              </a:rPr>
              <a:t>: nauwe relatie met het bacheloronderwijs, Ad is ‘proeftuin’ voor innovatie. 	Uitwisseling van ervaringen, doorstroom Ad – bachelor is naadloos. Voornamelijk 	voltijd, ook deeltijd. </a:t>
            </a:r>
            <a:r>
              <a:rPr lang="nl-NL" sz="2000" b="1" i="1" dirty="0">
                <a:solidFill>
                  <a:srgbClr val="002060"/>
                </a:solidFill>
              </a:rPr>
              <a:t>Doelgroep</a:t>
            </a:r>
            <a:r>
              <a:rPr lang="nl-NL" sz="2000" dirty="0">
                <a:solidFill>
                  <a:srgbClr val="002060"/>
                </a:solidFill>
              </a:rPr>
              <a:t> mbo-4 en havo.</a:t>
            </a:r>
          </a:p>
          <a:p>
            <a:r>
              <a:rPr lang="nl-NL" sz="2000" i="1" dirty="0">
                <a:solidFill>
                  <a:srgbClr val="002060"/>
                </a:solidFill>
              </a:rPr>
              <a:t>	</a:t>
            </a:r>
            <a:endParaRPr lang="nl-NL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4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D6881C-AD27-4C60-9311-651C960D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78658"/>
            <a:ext cx="3512250" cy="8925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1ADBC3-BB5E-419A-8273-DD8EF5302B4A}"/>
              </a:ext>
            </a:extLst>
          </p:cNvPr>
          <p:cNvSpPr txBox="1"/>
          <p:nvPr/>
        </p:nvSpPr>
        <p:spPr>
          <a:xfrm>
            <a:off x="330926" y="304800"/>
            <a:ext cx="4371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Ad</a:t>
            </a:r>
          </a:p>
          <a:p>
            <a:r>
              <a:rPr lang="nl-NL" sz="2400" dirty="0">
                <a:solidFill>
                  <a:srgbClr val="002060"/>
                </a:solidFill>
              </a:rPr>
              <a:t>Typisch doorstroom mbo?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5562EB-7CAE-47EC-A342-8B5C44D74E08}"/>
              </a:ext>
            </a:extLst>
          </p:cNvPr>
          <p:cNvSpPr txBox="1"/>
          <p:nvPr/>
        </p:nvSpPr>
        <p:spPr>
          <a:xfrm>
            <a:off x="302831" y="1388054"/>
            <a:ext cx="101330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Vanuit de historie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>
                <a:solidFill>
                  <a:srgbClr val="002060"/>
                </a:solidFill>
              </a:rPr>
              <a:t>d-onderwijs is praktisch gericht, praktischer dan bacheloronderwijs: “theorie volgt praktijk.”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Ad-onderwijs als middel om de uitval in het ho tegen te gaan. Veel studenten uit het mbo waren onvoldoende toegerust om succesvol te zijn in de bachelor.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Ad aanpak werkt ook binnen de bachelor, aanpak dringt uitval terug</a:t>
            </a:r>
          </a:p>
          <a:p>
            <a:br>
              <a:rPr lang="nl-NL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Kenmerk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Eigen profilering Ad: de Ad-student is “ruiger” dan de </a:t>
            </a:r>
            <a:r>
              <a:rPr lang="nl-NL" dirty="0" err="1">
                <a:solidFill>
                  <a:srgbClr val="002060"/>
                </a:solidFill>
              </a:rPr>
              <a:t>bachelorstudent</a:t>
            </a:r>
            <a:r>
              <a:rPr lang="nl-NL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De mbo-er wil zich verdiepen in zijn vak, hij heeft al een beeld van wat hij wil, havisten zijn “meer blanco.”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Havisten die Ad onderwijs doen zijn praktischer ingesteld (“de meer praktische havist”)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Mbo-</a:t>
            </a:r>
            <a:r>
              <a:rPr lang="nl-NL" dirty="0" err="1">
                <a:solidFill>
                  <a:srgbClr val="002060"/>
                </a:solidFill>
              </a:rPr>
              <a:t>ers</a:t>
            </a:r>
            <a:r>
              <a:rPr lang="nl-NL" dirty="0">
                <a:solidFill>
                  <a:srgbClr val="002060"/>
                </a:solidFill>
              </a:rPr>
              <a:t> kiezen autonoom voor de bachelor; de Ad is niet de enige route voor de mbo student</a:t>
            </a:r>
          </a:p>
          <a:p>
            <a:br>
              <a:rPr lang="nl-NL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De opleiding: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De opleiding heeft een scherp profiel, niet generalistisch [opm. discussie breed-smal]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4F18B5D-4A7B-408F-932C-75B63F418056}"/>
              </a:ext>
            </a:extLst>
          </p:cNvPr>
          <p:cNvSpPr/>
          <p:nvPr/>
        </p:nvSpPr>
        <p:spPr>
          <a:xfrm>
            <a:off x="326226" y="1418453"/>
            <a:ext cx="1063765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A43C1C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Stelling:</a:t>
            </a:r>
          </a:p>
          <a:p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Ad, </a:t>
            </a:r>
          </a:p>
          <a:p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belangrijkste (onderwijskundige) </a:t>
            </a:r>
          </a:p>
          <a:p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vernieuwing in het hoger onderwijs</a:t>
            </a:r>
          </a:p>
          <a:p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van de afgelopen 20 jaar.</a:t>
            </a:r>
          </a:p>
        </p:txBody>
      </p:sp>
    </p:spTree>
    <p:extLst>
      <p:ext uri="{BB962C8B-B14F-4D97-AF65-F5344CB8AC3E}">
        <p14:creationId xmlns:p14="http://schemas.microsoft.com/office/powerpoint/2010/main" val="146736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D6881C-AD27-4C60-9311-651C960D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78658"/>
            <a:ext cx="3512250" cy="8925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1ADBC3-BB5E-419A-8273-DD8EF5302B4A}"/>
              </a:ext>
            </a:extLst>
          </p:cNvPr>
          <p:cNvSpPr txBox="1"/>
          <p:nvPr/>
        </p:nvSpPr>
        <p:spPr>
          <a:xfrm>
            <a:off x="330926" y="304800"/>
            <a:ext cx="652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Contact en verdere informatie: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5562EB-7CAE-47EC-A342-8B5C44D74E08}"/>
              </a:ext>
            </a:extLst>
          </p:cNvPr>
          <p:cNvSpPr txBox="1"/>
          <p:nvPr/>
        </p:nvSpPr>
        <p:spPr>
          <a:xfrm>
            <a:off x="302831" y="1388054"/>
            <a:ext cx="101330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    website Landelijk Platform: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hlinkClick r:id="rId3"/>
              </a:rPr>
              <a:t>www.deassociatedegree.nl</a:t>
            </a: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hlinkClick r:id="rId4"/>
              </a:rPr>
              <a:t>www.deassociatedegree.nl/contact/</a:t>
            </a: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</a:p>
          <a:p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04800" y="215443"/>
            <a:ext cx="636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Inhoud</a:t>
            </a:r>
          </a:p>
          <a:p>
            <a:endParaRPr lang="nl-NL" dirty="0"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349A58-D6E5-46F6-9080-78F59CC684B6}"/>
              </a:ext>
            </a:extLst>
          </p:cNvPr>
          <p:cNvSpPr txBox="1"/>
          <p:nvPr/>
        </p:nvSpPr>
        <p:spPr>
          <a:xfrm>
            <a:off x="191677" y="1583900"/>
            <a:ext cx="113090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landelijk overlegplatform Associate degrees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Geschiedenis Ad-onderwijs in Nederland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EQF (NLQF) en niveau 5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De Ad-er: typologie van een student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  <a:p>
            <a:endParaRPr lang="nl-NL" sz="2400" i="1" dirty="0"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0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4F18B5D-4A7B-408F-932C-75B63F418056}"/>
              </a:ext>
            </a:extLst>
          </p:cNvPr>
          <p:cNvSpPr/>
          <p:nvPr/>
        </p:nvSpPr>
        <p:spPr>
          <a:xfrm>
            <a:off x="326225" y="1418453"/>
            <a:ext cx="115804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A43C1C"/>
                </a:solidFill>
              </a:rPr>
              <a:t>Stelling:</a:t>
            </a:r>
          </a:p>
          <a:p>
            <a:r>
              <a:rPr lang="nl-NL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De Ad, de belangrijkste (onderwijskundige) </a:t>
            </a:r>
          </a:p>
          <a:p>
            <a:r>
              <a:rPr lang="nl-NL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vernieuwing in het hoger onderwijs van de afgelopen 20 jaar.</a:t>
            </a:r>
          </a:p>
        </p:txBody>
      </p:sp>
    </p:spTree>
    <p:extLst>
      <p:ext uri="{BB962C8B-B14F-4D97-AF65-F5344CB8AC3E}">
        <p14:creationId xmlns:p14="http://schemas.microsoft.com/office/powerpoint/2010/main" val="186888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04800" y="215443"/>
            <a:ext cx="636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Overlegplatform Associate degrees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349A58-D6E5-46F6-9080-78F59CC684B6}"/>
              </a:ext>
            </a:extLst>
          </p:cNvPr>
          <p:cNvSpPr txBox="1"/>
          <p:nvPr/>
        </p:nvSpPr>
        <p:spPr>
          <a:xfrm>
            <a:off x="304800" y="991003"/>
            <a:ext cx="11780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Overlegplatform Associate degrees is een initiatief van de Vereniging Hogescholen (VH). 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Vertegenwoordigd in het 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bekostigde hogescholen (25/38 zijn lid van het 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MBO-raad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NRTO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Expertisegroep op Ad 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Community of practice waar aanbieders elkaar ontmoeten en ervaringen 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Platform geeft gevraagd en ongevraagd advies aan de VH over vraagstukken omtrent Ad-onderwijs.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Het Platform treedt op als gesprekspartner voor alle relevante partijen; ministerie </a:t>
            </a:r>
            <a:r>
              <a:rPr lang="nl-NL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OCW</a:t>
            </a: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, NVAO, CDHO, VNO-NCW/MKB Nederland, (studenten-) vakbonden, …</a:t>
            </a:r>
          </a:p>
          <a:p>
            <a:endParaRPr lang="nl-NL" sz="2400" dirty="0">
              <a:latin typeface="Bahnschrift 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  <a:p>
            <a:endParaRPr lang="nl-NL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1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jl: rechts 9">
            <a:extLst>
              <a:ext uri="{FF2B5EF4-FFF2-40B4-BE49-F238E27FC236}">
                <a16:creationId xmlns:a16="http://schemas.microsoft.com/office/drawing/2014/main" id="{53DB49D0-EF08-431E-A175-7613745EAE2F}"/>
              </a:ext>
            </a:extLst>
          </p:cNvPr>
          <p:cNvSpPr/>
          <p:nvPr/>
        </p:nvSpPr>
        <p:spPr>
          <a:xfrm rot="10800000">
            <a:off x="5202488" y="5886236"/>
            <a:ext cx="1248697" cy="57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8741A712-ABBC-4876-884B-747E7091EA23}"/>
              </a:ext>
            </a:extLst>
          </p:cNvPr>
          <p:cNvSpPr/>
          <p:nvPr/>
        </p:nvSpPr>
        <p:spPr>
          <a:xfrm>
            <a:off x="7596403" y="4716494"/>
            <a:ext cx="599768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F3ACE8B5-FBED-433B-81D4-5D82EB44E4B6}"/>
              </a:ext>
            </a:extLst>
          </p:cNvPr>
          <p:cNvSpPr/>
          <p:nvPr/>
        </p:nvSpPr>
        <p:spPr>
          <a:xfrm>
            <a:off x="4590160" y="828921"/>
            <a:ext cx="1112550" cy="57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59CC2786-5E36-426B-9EB7-787A58EFB87B}"/>
              </a:ext>
            </a:extLst>
          </p:cNvPr>
          <p:cNvSpPr/>
          <p:nvPr/>
        </p:nvSpPr>
        <p:spPr>
          <a:xfrm>
            <a:off x="2808013" y="2835218"/>
            <a:ext cx="658761" cy="120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53DB49D0-EF08-431E-A175-7613745EAE2F}"/>
              </a:ext>
            </a:extLst>
          </p:cNvPr>
          <p:cNvSpPr/>
          <p:nvPr/>
        </p:nvSpPr>
        <p:spPr>
          <a:xfrm rot="10800000">
            <a:off x="5202489" y="2549679"/>
            <a:ext cx="1248697" cy="57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B4FDB99E-02E5-460B-B068-A43D8C64A44A}"/>
              </a:ext>
            </a:extLst>
          </p:cNvPr>
          <p:cNvSpPr/>
          <p:nvPr/>
        </p:nvSpPr>
        <p:spPr>
          <a:xfrm>
            <a:off x="4454013" y="4251960"/>
            <a:ext cx="1248697" cy="57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8332DA-F1AC-46B6-882C-9E5B490C9822}"/>
              </a:ext>
            </a:extLst>
          </p:cNvPr>
          <p:cNvSpPr txBox="1"/>
          <p:nvPr/>
        </p:nvSpPr>
        <p:spPr>
          <a:xfrm>
            <a:off x="1582141" y="513893"/>
            <a:ext cx="35642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Bolongaverklaring</a:t>
            </a:r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 (1999)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Harmonisatie hoger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Diplomaerkenning in Europa.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Invoering </a:t>
            </a:r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BaMa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structuur</a:t>
            </a: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5C76D256-2762-4203-81FA-9E13EEA9F948}"/>
              </a:ext>
            </a:extLst>
          </p:cNvPr>
          <p:cNvSpPr/>
          <p:nvPr/>
        </p:nvSpPr>
        <p:spPr>
          <a:xfrm>
            <a:off x="7596403" y="1389117"/>
            <a:ext cx="599768" cy="863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DD65E9-191A-47C3-9666-20DB48088255}"/>
              </a:ext>
            </a:extLst>
          </p:cNvPr>
          <p:cNvSpPr txBox="1"/>
          <p:nvPr/>
        </p:nvSpPr>
        <p:spPr>
          <a:xfrm>
            <a:off x="5751871" y="2286902"/>
            <a:ext cx="467228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(hoger) onderwijs 2005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mbo-4 = niveau 4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bachelor = niveau 6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master = niveau 7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643FA21-BA21-4CDB-9F00-29907B63E635}"/>
              </a:ext>
            </a:extLst>
          </p:cNvPr>
          <p:cNvSpPr txBox="1"/>
          <p:nvPr/>
        </p:nvSpPr>
        <p:spPr>
          <a:xfrm>
            <a:off x="1582141" y="2286902"/>
            <a:ext cx="35642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hoger onderwijs 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Waar is niveau 5?</a:t>
            </a: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4F75B75-5773-41F7-8C44-235748A7A1BE}"/>
              </a:ext>
            </a:extLst>
          </p:cNvPr>
          <p:cNvSpPr txBox="1"/>
          <p:nvPr/>
        </p:nvSpPr>
        <p:spPr>
          <a:xfrm>
            <a:off x="1582141" y="4075431"/>
            <a:ext cx="356429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hoger onderwijs 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2006: eerste pilotronde Associate degree onderwijs (niveau 5)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53460A1-5E6E-4F8F-AE2A-36C24BDDD001}"/>
              </a:ext>
            </a:extLst>
          </p:cNvPr>
          <p:cNvSpPr txBox="1"/>
          <p:nvPr/>
        </p:nvSpPr>
        <p:spPr>
          <a:xfrm>
            <a:off x="5751871" y="4110581"/>
            <a:ext cx="46722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hoger onderwijs 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2013: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Associate degree onderwijs opgenomen in de WHW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7692C64-3FEF-4A79-AEB6-59D991867008}"/>
              </a:ext>
            </a:extLst>
          </p:cNvPr>
          <p:cNvSpPr txBox="1"/>
          <p:nvPr/>
        </p:nvSpPr>
        <p:spPr>
          <a:xfrm>
            <a:off x="5751870" y="5672385"/>
            <a:ext cx="467228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hoger onderwijs 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2018: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Associate degree onderwijs wordt zelfstandige opleiding in de WHW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D66A3A9-1B29-4F37-9367-C04FA08D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453" y="0"/>
            <a:ext cx="3043240" cy="7286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4B55DB-5EBB-4740-9265-7B9BA09F8CA4}"/>
              </a:ext>
            </a:extLst>
          </p:cNvPr>
          <p:cNvSpPr txBox="1"/>
          <p:nvPr/>
        </p:nvSpPr>
        <p:spPr>
          <a:xfrm>
            <a:off x="5751871" y="513893"/>
            <a:ext cx="467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Niveaubepaling hoger onderwijs: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Ontwikkeling van het European </a:t>
            </a:r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Qualification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Framework (in Nederland: </a:t>
            </a:r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NLQF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)</a:t>
            </a:r>
          </a:p>
          <a:p>
            <a:endParaRPr lang="nl-NL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DD65E9-191A-47C3-9666-20DB48088255}"/>
              </a:ext>
            </a:extLst>
          </p:cNvPr>
          <p:cNvSpPr txBox="1"/>
          <p:nvPr/>
        </p:nvSpPr>
        <p:spPr>
          <a:xfrm>
            <a:off x="474146" y="5248982"/>
            <a:ext cx="467228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Nederlands (hoger) onderwijs 2018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mbo-4 = niveau 4</a:t>
            </a:r>
          </a:p>
          <a:p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Associate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</a:t>
            </a:r>
            <a:r>
              <a:rPr lang="nl-NL" dirty="0" err="1">
                <a:solidFill>
                  <a:srgbClr val="002060"/>
                </a:solidFill>
                <a:latin typeface="Bahnschrift Light" panose="020B0502040204020203" pitchFamily="34" charset="0"/>
              </a:rPr>
              <a:t>degree</a:t>
            </a:r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 = niveau 5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bachelor = niveau 6 </a:t>
            </a:r>
          </a:p>
          <a:p>
            <a:r>
              <a:rPr lang="nl-NL" dirty="0">
                <a:solidFill>
                  <a:srgbClr val="002060"/>
                </a:solidFill>
                <a:latin typeface="Bahnschrift Light" panose="020B0502040204020203" pitchFamily="34" charset="0"/>
              </a:rPr>
              <a:t>master = niveau 7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9A6F7A-CB60-4EA0-91E3-3E39D0ABD856}"/>
              </a:ext>
            </a:extLst>
          </p:cNvPr>
          <p:cNvSpPr/>
          <p:nvPr/>
        </p:nvSpPr>
        <p:spPr>
          <a:xfrm>
            <a:off x="222225" y="144561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Geschiedenis</a:t>
            </a:r>
          </a:p>
        </p:txBody>
      </p:sp>
    </p:spTree>
    <p:extLst>
      <p:ext uri="{BB962C8B-B14F-4D97-AF65-F5344CB8AC3E}">
        <p14:creationId xmlns:p14="http://schemas.microsoft.com/office/powerpoint/2010/main" val="2869992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6" grpId="0" animBg="1"/>
      <p:bldP spid="12" grpId="0" animBg="1"/>
      <p:bldP spid="10" grpId="0" animBg="1"/>
      <p:bldP spid="17" grpId="0" animBg="1"/>
      <p:bldP spid="8" grpId="0" animBg="1"/>
      <p:bldP spid="9" grpId="0" animBg="1"/>
      <p:bldP spid="11" grpId="0" animBg="1"/>
      <p:bldP spid="14" grpId="0" animBg="1"/>
      <p:bldP spid="16" grpId="0" animBg="1"/>
      <p:bldP spid="19" grpId="0" animBg="1"/>
      <p:bldP spid="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4D8653-0326-4F2E-ACD2-33824C846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892551"/>
            <a:ext cx="9305925" cy="48291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04800" y="215443"/>
            <a:ext cx="43717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EQF</a:t>
            </a:r>
          </a:p>
          <a:p>
            <a:endParaRPr lang="nl-NL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EQF: European </a:t>
            </a:r>
            <a:r>
              <a:rPr lang="nl-NL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Qualifications</a:t>
            </a:r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Framework</a:t>
            </a:r>
          </a:p>
          <a:p>
            <a:r>
              <a:rPr lang="nl-NL" dirty="0">
                <a:solidFill>
                  <a:srgbClr val="002060"/>
                </a:solidFill>
                <a:latin typeface="Bahnschrift SemiLight" panose="020B0502040204020203" pitchFamily="34" charset="0"/>
              </a:rPr>
              <a:t>NLQF: Nederlands Kwalificatieraamwerk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835D751-26D6-46F4-B318-40C7953BFF8C}"/>
              </a:ext>
            </a:extLst>
          </p:cNvPr>
          <p:cNvSpPr/>
          <p:nvPr/>
        </p:nvSpPr>
        <p:spPr>
          <a:xfrm rot="1695609">
            <a:off x="7941919" y="1354846"/>
            <a:ext cx="1147316" cy="338839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B6EEBBA-F456-4FD0-A691-BA765D5D53DB}"/>
              </a:ext>
            </a:extLst>
          </p:cNvPr>
          <p:cNvSpPr/>
          <p:nvPr/>
        </p:nvSpPr>
        <p:spPr>
          <a:xfrm>
            <a:off x="1584960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5" y="304800"/>
            <a:ext cx="61647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Toelatingsrechten en doorstroom:</a:t>
            </a:r>
          </a:p>
          <a:p>
            <a:r>
              <a:rPr lang="nl-NL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niveaus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248F141-2189-47B7-B962-522BE59753B7}"/>
              </a:ext>
            </a:extLst>
          </p:cNvPr>
          <p:cNvSpPr/>
          <p:nvPr/>
        </p:nvSpPr>
        <p:spPr>
          <a:xfrm>
            <a:off x="1584960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Mbo-4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9700CA9D-1F93-4283-9240-4BDB9A28259B}"/>
              </a:ext>
            </a:extLst>
          </p:cNvPr>
          <p:cNvSpPr/>
          <p:nvPr/>
        </p:nvSpPr>
        <p:spPr>
          <a:xfrm>
            <a:off x="3622766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havo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4C600B7-6635-4186-8260-4119EABA445D}"/>
              </a:ext>
            </a:extLst>
          </p:cNvPr>
          <p:cNvSpPr/>
          <p:nvPr/>
        </p:nvSpPr>
        <p:spPr>
          <a:xfrm>
            <a:off x="5660572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vwo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25F1885-C5E3-406F-9181-E67C94B85A44}"/>
              </a:ext>
            </a:extLst>
          </p:cNvPr>
          <p:cNvSpPr/>
          <p:nvPr/>
        </p:nvSpPr>
        <p:spPr>
          <a:xfrm>
            <a:off x="7600832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21+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5CCF669-8F8B-4419-B557-CF93DDCD08E0}"/>
              </a:ext>
            </a:extLst>
          </p:cNvPr>
          <p:cNvSpPr/>
          <p:nvPr/>
        </p:nvSpPr>
        <p:spPr>
          <a:xfrm>
            <a:off x="1584960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F26B6FC3-DA1E-4550-A32E-E10A9CC08FDD}"/>
              </a:ext>
            </a:extLst>
          </p:cNvPr>
          <p:cNvSpPr/>
          <p:nvPr/>
        </p:nvSpPr>
        <p:spPr>
          <a:xfrm>
            <a:off x="5660572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universitaire-bachelor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74A8A09-0145-45A2-8AA6-8ECDA7668819}"/>
              </a:ext>
            </a:extLst>
          </p:cNvPr>
          <p:cNvSpPr/>
          <p:nvPr/>
        </p:nvSpPr>
        <p:spPr>
          <a:xfrm>
            <a:off x="3622766" y="1437633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E2796FE-8B79-47E7-A137-B22C5112F85C}"/>
              </a:ext>
            </a:extLst>
          </p:cNvPr>
          <p:cNvSpPr/>
          <p:nvPr/>
        </p:nvSpPr>
        <p:spPr>
          <a:xfrm>
            <a:off x="3622766" y="721509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0C53F9D7-AD35-4854-B403-2FB2972F7A17}"/>
              </a:ext>
            </a:extLst>
          </p:cNvPr>
          <p:cNvSpPr/>
          <p:nvPr/>
        </p:nvSpPr>
        <p:spPr>
          <a:xfrm>
            <a:off x="5660572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43844DD2-A9D2-4D91-B78B-1EAAE7F10661}"/>
              </a:ext>
            </a:extLst>
          </p:cNvPr>
          <p:cNvSpPr/>
          <p:nvPr/>
        </p:nvSpPr>
        <p:spPr>
          <a:xfrm>
            <a:off x="5660572" y="1418195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EAEA088-190C-4BD4-95D8-F8C864E41A4B}"/>
              </a:ext>
            </a:extLst>
          </p:cNvPr>
          <p:cNvSpPr/>
          <p:nvPr/>
        </p:nvSpPr>
        <p:spPr>
          <a:xfrm>
            <a:off x="3622766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430C217-08CF-4649-856A-BE3F0A24EB23}"/>
              </a:ext>
            </a:extLst>
          </p:cNvPr>
          <p:cNvSpPr/>
          <p:nvPr/>
        </p:nvSpPr>
        <p:spPr>
          <a:xfrm>
            <a:off x="3622766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hbo-bachelor</a:t>
            </a:r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8E2A217F-E3B8-41BD-BDC7-5A360231265B}"/>
              </a:ext>
            </a:extLst>
          </p:cNvPr>
          <p:cNvSpPr/>
          <p:nvPr/>
        </p:nvSpPr>
        <p:spPr>
          <a:xfrm>
            <a:off x="1168924" y="4260915"/>
            <a:ext cx="6533778" cy="157427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CDC9934A-900F-44BD-A81E-7BECDEB197F4}"/>
              </a:ext>
            </a:extLst>
          </p:cNvPr>
          <p:cNvSpPr txBox="1"/>
          <p:nvPr/>
        </p:nvSpPr>
        <p:spPr>
          <a:xfrm>
            <a:off x="3488748" y="5910606"/>
            <a:ext cx="257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accent6">
                    <a:lumMod val="75000"/>
                  </a:schemeClr>
                </a:solidFill>
              </a:rPr>
              <a:t>Niveau 4</a:t>
            </a:r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7E90BCCC-4BEC-49DC-99D3-8723120662EF}"/>
              </a:ext>
            </a:extLst>
          </p:cNvPr>
          <p:cNvSpPr/>
          <p:nvPr/>
        </p:nvSpPr>
        <p:spPr>
          <a:xfrm>
            <a:off x="1414179" y="1662076"/>
            <a:ext cx="2149042" cy="24163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638FD705-CFB9-48BB-B6F6-0CB84AF9BC19}"/>
              </a:ext>
            </a:extLst>
          </p:cNvPr>
          <p:cNvSpPr/>
          <p:nvPr/>
        </p:nvSpPr>
        <p:spPr>
          <a:xfrm>
            <a:off x="474038" y="2390579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Niveau 5</a:t>
            </a:r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FCB0E861-581C-447C-8BF9-64E16EC7BBFD}"/>
              </a:ext>
            </a:extLst>
          </p:cNvPr>
          <p:cNvSpPr/>
          <p:nvPr/>
        </p:nvSpPr>
        <p:spPr>
          <a:xfrm>
            <a:off x="3488748" y="304801"/>
            <a:ext cx="4288365" cy="38807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DB414785-4FF2-4D5F-9D0B-E363D44A1268}"/>
              </a:ext>
            </a:extLst>
          </p:cNvPr>
          <p:cNvSpPr/>
          <p:nvPr/>
        </p:nvSpPr>
        <p:spPr>
          <a:xfrm>
            <a:off x="7398270" y="885186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chemeClr val="accent2">
                    <a:lumMod val="75000"/>
                  </a:schemeClr>
                </a:solidFill>
              </a:rPr>
              <a:t>Niveau 6</a:t>
            </a:r>
          </a:p>
        </p:txBody>
      </p:sp>
    </p:spTree>
    <p:extLst>
      <p:ext uri="{BB962C8B-B14F-4D97-AF65-F5344CB8AC3E}">
        <p14:creationId xmlns:p14="http://schemas.microsoft.com/office/powerpoint/2010/main" val="401655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E2796FE-8B79-47E7-A137-B22C5112F85C}"/>
              </a:ext>
            </a:extLst>
          </p:cNvPr>
          <p:cNvSpPr/>
          <p:nvPr/>
        </p:nvSpPr>
        <p:spPr>
          <a:xfrm>
            <a:off x="3622766" y="721509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1B6EEBBA-F456-4FD0-A691-BA765D5D53DB}"/>
              </a:ext>
            </a:extLst>
          </p:cNvPr>
          <p:cNvSpPr/>
          <p:nvPr/>
        </p:nvSpPr>
        <p:spPr>
          <a:xfrm>
            <a:off x="1584960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C00E2055-4CA7-43BA-9CA4-01B28D595884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2451463" y="2114881"/>
            <a:ext cx="3209109" cy="1045029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0CD15E-16D8-42FF-8A24-4A124431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50" y="0"/>
            <a:ext cx="3512250" cy="8925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21E1BA-AD69-4C95-8ECA-0DF1491F6A1D}"/>
              </a:ext>
            </a:extLst>
          </p:cNvPr>
          <p:cNvSpPr txBox="1"/>
          <p:nvPr/>
        </p:nvSpPr>
        <p:spPr>
          <a:xfrm>
            <a:off x="330926" y="304800"/>
            <a:ext cx="576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Toelatingsrechten, stapelen</a:t>
            </a:r>
          </a:p>
          <a:p>
            <a:r>
              <a:rPr lang="nl-NL" sz="28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en doorstroom: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9700CA9D-1F93-4283-9240-4BDB9A28259B}"/>
              </a:ext>
            </a:extLst>
          </p:cNvPr>
          <p:cNvSpPr/>
          <p:nvPr/>
        </p:nvSpPr>
        <p:spPr>
          <a:xfrm>
            <a:off x="3622766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havo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C4C600B7-6635-4186-8260-4119EABA445D}"/>
              </a:ext>
            </a:extLst>
          </p:cNvPr>
          <p:cNvSpPr/>
          <p:nvPr/>
        </p:nvSpPr>
        <p:spPr>
          <a:xfrm>
            <a:off x="5645848" y="4689835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vwo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25F1885-C5E3-406F-9181-E67C94B85A44}"/>
              </a:ext>
            </a:extLst>
          </p:cNvPr>
          <p:cNvSpPr/>
          <p:nvPr/>
        </p:nvSpPr>
        <p:spPr>
          <a:xfrm>
            <a:off x="7600832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21+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65CCF669-8F8B-4419-B557-CF93DDCD08E0}"/>
              </a:ext>
            </a:extLst>
          </p:cNvPr>
          <p:cNvSpPr/>
          <p:nvPr/>
        </p:nvSpPr>
        <p:spPr>
          <a:xfrm>
            <a:off x="1584960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F26B6FC3-DA1E-4550-A32E-E10A9CC08FDD}"/>
              </a:ext>
            </a:extLst>
          </p:cNvPr>
          <p:cNvSpPr/>
          <p:nvPr/>
        </p:nvSpPr>
        <p:spPr>
          <a:xfrm>
            <a:off x="5660572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universitaire-bachelor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74A8A09-0145-45A2-8AA6-8ECDA7668819}"/>
              </a:ext>
            </a:extLst>
          </p:cNvPr>
          <p:cNvSpPr/>
          <p:nvPr/>
        </p:nvSpPr>
        <p:spPr>
          <a:xfrm>
            <a:off x="3622766" y="1418195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0C53F9D7-AD35-4854-B403-2FB2972F7A17}"/>
              </a:ext>
            </a:extLst>
          </p:cNvPr>
          <p:cNvSpPr/>
          <p:nvPr/>
        </p:nvSpPr>
        <p:spPr>
          <a:xfrm>
            <a:off x="5660572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43844DD2-A9D2-4D91-B78B-1EAAE7F10661}"/>
              </a:ext>
            </a:extLst>
          </p:cNvPr>
          <p:cNvSpPr/>
          <p:nvPr/>
        </p:nvSpPr>
        <p:spPr>
          <a:xfrm>
            <a:off x="5660572" y="1418195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0F0EB497-AF27-498F-AAE1-0078350CCE77}"/>
              </a:ext>
            </a:extLst>
          </p:cNvPr>
          <p:cNvCxnSpPr>
            <a:stCxn id="3" idx="0"/>
            <a:endCxn id="10" idx="2"/>
          </p:cNvCxnSpPr>
          <p:nvPr/>
        </p:nvCxnSpPr>
        <p:spPr>
          <a:xfrm flipV="1">
            <a:off x="2451463" y="3508253"/>
            <a:ext cx="0" cy="11682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3C24809-1D22-4776-B0F2-42C84665FF39}"/>
              </a:ext>
            </a:extLst>
          </p:cNvPr>
          <p:cNvCxnSpPr>
            <a:cxnSpLocks/>
          </p:cNvCxnSpPr>
          <p:nvPr/>
        </p:nvCxnSpPr>
        <p:spPr>
          <a:xfrm flipV="1">
            <a:off x="2180353" y="3508253"/>
            <a:ext cx="2308916" cy="13838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5C1CF643-670A-4AB4-AB17-9D4213471017}"/>
              </a:ext>
            </a:extLst>
          </p:cNvPr>
          <p:cNvCxnSpPr/>
          <p:nvPr/>
        </p:nvCxnSpPr>
        <p:spPr>
          <a:xfrm flipV="1">
            <a:off x="4489269" y="3508253"/>
            <a:ext cx="0" cy="116825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7E244CD-6EE0-47CA-A7FD-FFA08290E583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429267" y="3508253"/>
            <a:ext cx="2060002" cy="116825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49ACD33-7EDA-48CC-87DD-72A7187F0E37}"/>
              </a:ext>
            </a:extLst>
          </p:cNvPr>
          <p:cNvCxnSpPr/>
          <p:nvPr/>
        </p:nvCxnSpPr>
        <p:spPr>
          <a:xfrm flipV="1">
            <a:off x="6527075" y="3510969"/>
            <a:ext cx="0" cy="1168250"/>
          </a:xfrm>
          <a:prstGeom prst="straightConnector1">
            <a:avLst/>
          </a:prstGeom>
          <a:ln w="38100">
            <a:solidFill>
              <a:srgbClr val="F3BE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24063E8-734C-4092-853D-1D4CC80D849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469787" y="3521585"/>
            <a:ext cx="2042564" cy="1168250"/>
          </a:xfrm>
          <a:prstGeom prst="straightConnector1">
            <a:avLst/>
          </a:prstGeom>
          <a:ln w="38100">
            <a:solidFill>
              <a:srgbClr val="F3BE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B77F66EB-5B4E-432C-9584-75DC4086BEA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511211" y="3521585"/>
            <a:ext cx="4001140" cy="1168250"/>
          </a:xfrm>
          <a:prstGeom prst="straightConnector1">
            <a:avLst/>
          </a:prstGeom>
          <a:ln w="38100">
            <a:solidFill>
              <a:srgbClr val="F3BE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B7F1117A-820E-4B44-9A7E-0B7F775B7AE5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2451463" y="3508253"/>
            <a:ext cx="6030596" cy="1168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507A38A1-BAE2-4D71-962C-9DAC243FAB9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461843" y="3505537"/>
            <a:ext cx="4005492" cy="117096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CCE2197E-7EEE-452A-92B4-DE4BDDCF2282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H="1" flipV="1">
            <a:off x="6527075" y="3508253"/>
            <a:ext cx="1940260" cy="1168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FC719FDE-BCDC-4ED4-8959-D8726829BFEF}"/>
              </a:ext>
            </a:extLst>
          </p:cNvPr>
          <p:cNvCxnSpPr>
            <a:cxnSpLocks/>
          </p:cNvCxnSpPr>
          <p:nvPr/>
        </p:nvCxnSpPr>
        <p:spPr>
          <a:xfrm flipV="1">
            <a:off x="2451463" y="2111044"/>
            <a:ext cx="1007805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430C217-08CF-4649-856A-BE3F0A24EB23}"/>
              </a:ext>
            </a:extLst>
          </p:cNvPr>
          <p:cNvSpPr/>
          <p:nvPr/>
        </p:nvSpPr>
        <p:spPr>
          <a:xfrm>
            <a:off x="3622766" y="2811567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hbo-bachelor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1E849AB0-A51C-44CE-A640-5D0246270D2D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4489269" y="2811567"/>
            <a:ext cx="1171303" cy="4783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248F141-2189-47B7-B962-522BE59753B7}"/>
              </a:ext>
            </a:extLst>
          </p:cNvPr>
          <p:cNvSpPr/>
          <p:nvPr/>
        </p:nvSpPr>
        <p:spPr>
          <a:xfrm>
            <a:off x="1584960" y="4676503"/>
            <a:ext cx="1733006" cy="6966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mbo-4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EAEA088-190C-4BD4-95D8-F8C864E41A4B}"/>
              </a:ext>
            </a:extLst>
          </p:cNvPr>
          <p:cNvSpPr/>
          <p:nvPr/>
        </p:nvSpPr>
        <p:spPr>
          <a:xfrm>
            <a:off x="3622766" y="2114881"/>
            <a:ext cx="1733006" cy="696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852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0B3DED3E2EB48A4C764334C398804" ma:contentTypeVersion="10" ma:contentTypeDescription="Create a new document." ma:contentTypeScope="" ma:versionID="1d742015a951be08f76fbee436fe8b38">
  <xsd:schema xmlns:xsd="http://www.w3.org/2001/XMLSchema" xmlns:xs="http://www.w3.org/2001/XMLSchema" xmlns:p="http://schemas.microsoft.com/office/2006/metadata/properties" xmlns:ns3="2c86a540-7ffd-400f-96aa-e95230e260dd" xmlns:ns4="16787901-a0d5-42d5-87d1-7d90e1a6eede" targetNamespace="http://schemas.microsoft.com/office/2006/metadata/properties" ma:root="true" ma:fieldsID="c1de321f636693e3aa969c671fd4e9ed" ns3:_="" ns4:_="">
    <xsd:import namespace="2c86a540-7ffd-400f-96aa-e95230e260dd"/>
    <xsd:import namespace="16787901-a0d5-42d5-87d1-7d90e1a6ee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6a540-7ffd-400f-96aa-e95230e260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87901-a0d5-42d5-87d1-7d90e1a6e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6C869-63A8-4FA7-948C-CA50D660D7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A31986-28FF-4D8C-9C3B-265575F18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6a540-7ffd-400f-96aa-e95230e260dd"/>
    <ds:schemaRef ds:uri="16787901-a0d5-42d5-87d1-7d90e1a6e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E2BB2-5ACF-49E6-901E-E40FF6A51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733</Words>
  <Application>Microsoft Office PowerPoint</Application>
  <PresentationFormat>Breedbeeld</PresentationFormat>
  <Paragraphs>220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Bahnschrift Light</vt:lpstr>
      <vt:lpstr>Bahnschrift SemiLight</vt:lpstr>
      <vt:lpstr>Calibri</vt:lpstr>
      <vt:lpstr>Calibri Light</vt:lpstr>
      <vt:lpstr>Kantoorthema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Jaap tenHave</dc:creator>
  <cp:lastModifiedBy>Leontine van Noord - Zantinge</cp:lastModifiedBy>
  <cp:revision>38</cp:revision>
  <dcterms:created xsi:type="dcterms:W3CDTF">2019-08-21T09:09:05Z</dcterms:created>
  <dcterms:modified xsi:type="dcterms:W3CDTF">2020-02-11T07:47:36Z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0x0101004C10B3DED3E2EB48A4C764334C398804</vt:lpwstr>
  </property>
</Properties>
</file>