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14"/>
  </p:notesMasterIdLst>
  <p:sldIdLst>
    <p:sldId id="256" r:id="rId7"/>
    <p:sldId id="257" r:id="rId8"/>
    <p:sldId id="260" r:id="rId9"/>
    <p:sldId id="259" r:id="rId10"/>
    <p:sldId id="258" r:id="rId11"/>
    <p:sldId id="261" r:id="rId12"/>
    <p:sldId id="263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446"/>
    <a:srgbClr val="E4B446"/>
    <a:srgbClr val="FCF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A9D5E1-2E50-4A63-8E76-3A78561531A3}" v="41" dt="2019-02-08T11:04:45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17" autoAdjust="0"/>
  </p:normalViewPr>
  <p:slideViewPr>
    <p:cSldViewPr snapToGrid="0">
      <p:cViewPr varScale="1">
        <p:scale>
          <a:sx n="66" d="100"/>
          <a:sy n="66" d="100"/>
        </p:scale>
        <p:origin x="102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ska Sleeking-Skinner" userId="0c5382bf-eddc-4e19-8541-374dd52b37b1" providerId="ADAL" clId="{A2A9D5E1-2E50-4A63-8E76-3A78561531A3}"/>
    <pc:docChg chg="undo custSel addSld delSld modSld sldOrd">
      <pc:chgData name="Mariska Sleeking-Skinner" userId="0c5382bf-eddc-4e19-8541-374dd52b37b1" providerId="ADAL" clId="{A2A9D5E1-2E50-4A63-8E76-3A78561531A3}" dt="2019-02-08T11:06:58.343" v="739" actId="20577"/>
      <pc:docMkLst>
        <pc:docMk/>
      </pc:docMkLst>
      <pc:sldChg chg="addSp delSp modSp add">
        <pc:chgData name="Mariska Sleeking-Skinner" userId="0c5382bf-eddc-4e19-8541-374dd52b37b1" providerId="ADAL" clId="{A2A9D5E1-2E50-4A63-8E76-3A78561531A3}" dt="2019-02-08T10:23:03.217" v="234" actId="478"/>
        <pc:sldMkLst>
          <pc:docMk/>
          <pc:sldMk cId="436012727" sldId="256"/>
        </pc:sldMkLst>
        <pc:spChg chg="del">
          <ac:chgData name="Mariska Sleeking-Skinner" userId="0c5382bf-eddc-4e19-8541-374dd52b37b1" providerId="ADAL" clId="{A2A9D5E1-2E50-4A63-8E76-3A78561531A3}" dt="2019-02-08T10:13:20.250" v="139"/>
          <ac:spMkLst>
            <pc:docMk/>
            <pc:sldMk cId="436012727" sldId="256"/>
            <ac:spMk id="2" creationId="{D1F00F12-8E6A-4F57-983A-9D3F89C35B65}"/>
          </ac:spMkLst>
        </pc:spChg>
        <pc:spChg chg="del">
          <ac:chgData name="Mariska Sleeking-Skinner" userId="0c5382bf-eddc-4e19-8541-374dd52b37b1" providerId="ADAL" clId="{A2A9D5E1-2E50-4A63-8E76-3A78561531A3}" dt="2019-02-08T10:13:20.250" v="139"/>
          <ac:spMkLst>
            <pc:docMk/>
            <pc:sldMk cId="436012727" sldId="256"/>
            <ac:spMk id="3" creationId="{8046D164-2537-425E-B896-5732F3B9B64E}"/>
          </ac:spMkLst>
        </pc:spChg>
        <pc:spChg chg="add del mod">
          <ac:chgData name="Mariska Sleeking-Skinner" userId="0c5382bf-eddc-4e19-8541-374dd52b37b1" providerId="ADAL" clId="{A2A9D5E1-2E50-4A63-8E76-3A78561531A3}" dt="2019-02-08T10:12:39.562" v="134" actId="478"/>
          <ac:spMkLst>
            <pc:docMk/>
            <pc:sldMk cId="436012727" sldId="256"/>
            <ac:spMk id="8" creationId="{3FE7F581-48F4-444A-BD38-8B0E058575C4}"/>
          </ac:spMkLst>
        </pc:spChg>
        <pc:spChg chg="del mod">
          <ac:chgData name="Mariska Sleeking-Skinner" userId="0c5382bf-eddc-4e19-8541-374dd52b37b1" providerId="ADAL" clId="{A2A9D5E1-2E50-4A63-8E76-3A78561531A3}" dt="2019-02-08T10:18:22.173" v="167" actId="478"/>
          <ac:spMkLst>
            <pc:docMk/>
            <pc:sldMk cId="436012727" sldId="256"/>
            <ac:spMk id="10" creationId="{8DEB187C-3A99-4FAF-A833-19D710CA9D20}"/>
          </ac:spMkLst>
        </pc:spChg>
        <pc:spChg chg="del">
          <ac:chgData name="Mariska Sleeking-Skinner" userId="0c5382bf-eddc-4e19-8541-374dd52b37b1" providerId="ADAL" clId="{A2A9D5E1-2E50-4A63-8E76-3A78561531A3}" dt="2019-02-08T10:23:03.217" v="234" actId="478"/>
          <ac:spMkLst>
            <pc:docMk/>
            <pc:sldMk cId="436012727" sldId="256"/>
            <ac:spMk id="11" creationId="{5CF39A2A-E786-4EFA-A9D8-D9AC4849B241}"/>
          </ac:spMkLst>
        </pc:spChg>
        <pc:picChg chg="add del mod">
          <ac:chgData name="Mariska Sleeking-Skinner" userId="0c5382bf-eddc-4e19-8541-374dd52b37b1" providerId="ADAL" clId="{A2A9D5E1-2E50-4A63-8E76-3A78561531A3}" dt="2019-02-04T13:52:42.560" v="7" actId="478"/>
          <ac:picMkLst>
            <pc:docMk/>
            <pc:sldMk cId="436012727" sldId="256"/>
            <ac:picMk id="5" creationId="{7F221226-CCA0-4689-8D4E-840971778812}"/>
          </ac:picMkLst>
        </pc:picChg>
        <pc:picChg chg="add mod">
          <ac:chgData name="Mariska Sleeking-Skinner" userId="0c5382bf-eddc-4e19-8541-374dd52b37b1" providerId="ADAL" clId="{A2A9D5E1-2E50-4A63-8E76-3A78561531A3}" dt="2019-02-08T10:13:32.394" v="142" actId="14100"/>
          <ac:picMkLst>
            <pc:docMk/>
            <pc:sldMk cId="436012727" sldId="256"/>
            <ac:picMk id="5" creationId="{91B397B7-17D0-40DD-9DA1-7310DC15C198}"/>
          </ac:picMkLst>
        </pc:picChg>
        <pc:picChg chg="add del mod">
          <ac:chgData name="Mariska Sleeking-Skinner" userId="0c5382bf-eddc-4e19-8541-374dd52b37b1" providerId="ADAL" clId="{A2A9D5E1-2E50-4A63-8E76-3A78561531A3}" dt="2019-02-08T10:12:41.522" v="135" actId="478"/>
          <ac:picMkLst>
            <pc:docMk/>
            <pc:sldMk cId="436012727" sldId="256"/>
            <ac:picMk id="7" creationId="{39635D18-DF7C-4AD1-B1AC-01B0E3ADB0F4}"/>
          </ac:picMkLst>
        </pc:picChg>
        <pc:picChg chg="add mod">
          <ac:chgData name="Mariska Sleeking-Skinner" userId="0c5382bf-eddc-4e19-8541-374dd52b37b1" providerId="ADAL" clId="{A2A9D5E1-2E50-4A63-8E76-3A78561531A3}" dt="2019-02-08T10:14:03.564" v="147" actId="14100"/>
          <ac:picMkLst>
            <pc:docMk/>
            <pc:sldMk cId="436012727" sldId="256"/>
            <ac:picMk id="9" creationId="{9454E7FE-0275-47F5-B104-D6FF81173232}"/>
          </ac:picMkLst>
        </pc:picChg>
      </pc:sldChg>
      <pc:sldChg chg="add del">
        <pc:chgData name="Mariska Sleeking-Skinner" userId="0c5382bf-eddc-4e19-8541-374dd52b37b1" providerId="ADAL" clId="{A2A9D5E1-2E50-4A63-8E76-3A78561531A3}" dt="2019-02-08T10:18:01.762" v="163" actId="2696"/>
        <pc:sldMkLst>
          <pc:docMk/>
          <pc:sldMk cId="3513944880" sldId="257"/>
        </pc:sldMkLst>
      </pc:sldChg>
      <pc:sldChg chg="addSp delSp modSp add del">
        <pc:chgData name="Mariska Sleeking-Skinner" userId="0c5382bf-eddc-4e19-8541-374dd52b37b1" providerId="ADAL" clId="{A2A9D5E1-2E50-4A63-8E76-3A78561531A3}" dt="2019-02-08T10:24:38.231" v="250" actId="2696"/>
        <pc:sldMkLst>
          <pc:docMk/>
          <pc:sldMk cId="1913502801" sldId="258"/>
        </pc:sldMkLst>
        <pc:spChg chg="add mod">
          <ac:chgData name="Mariska Sleeking-Skinner" userId="0c5382bf-eddc-4e19-8541-374dd52b37b1" providerId="ADAL" clId="{A2A9D5E1-2E50-4A63-8E76-3A78561531A3}" dt="2019-02-08T10:20:42.495" v="204" actId="255"/>
          <ac:spMkLst>
            <pc:docMk/>
            <pc:sldMk cId="1913502801" sldId="258"/>
            <ac:spMk id="2" creationId="{2FB77487-C9CE-4268-9EDD-F61DEC77B385}"/>
          </ac:spMkLst>
        </pc:spChg>
        <pc:spChg chg="add mod">
          <ac:chgData name="Mariska Sleeking-Skinner" userId="0c5382bf-eddc-4e19-8541-374dd52b37b1" providerId="ADAL" clId="{A2A9D5E1-2E50-4A63-8E76-3A78561531A3}" dt="2019-02-08T10:18:38.948" v="169"/>
          <ac:spMkLst>
            <pc:docMk/>
            <pc:sldMk cId="1913502801" sldId="258"/>
            <ac:spMk id="3" creationId="{420BAF43-4588-468F-A9CB-4EB7D22E6B52}"/>
          </ac:spMkLst>
        </pc:spChg>
        <pc:spChg chg="del">
          <ac:chgData name="Mariska Sleeking-Skinner" userId="0c5382bf-eddc-4e19-8541-374dd52b37b1" providerId="ADAL" clId="{A2A9D5E1-2E50-4A63-8E76-3A78561531A3}" dt="2019-02-08T10:23:09.960" v="235" actId="478"/>
          <ac:spMkLst>
            <pc:docMk/>
            <pc:sldMk cId="1913502801" sldId="258"/>
            <ac:spMk id="4" creationId="{B7DEA0FE-7C45-4217-A8B2-87FDB2097749}"/>
          </ac:spMkLst>
        </pc:spChg>
        <pc:spChg chg="del mod">
          <ac:chgData name="Mariska Sleeking-Skinner" userId="0c5382bf-eddc-4e19-8541-374dd52b37b1" providerId="ADAL" clId="{A2A9D5E1-2E50-4A63-8E76-3A78561531A3}" dt="2019-02-08T10:19:51.577" v="175" actId="478"/>
          <ac:spMkLst>
            <pc:docMk/>
            <pc:sldMk cId="1913502801" sldId="258"/>
            <ac:spMk id="10" creationId="{8DEB187C-3A99-4FAF-A833-19D710CA9D20}"/>
          </ac:spMkLst>
        </pc:spChg>
        <pc:picChg chg="del">
          <ac:chgData name="Mariska Sleeking-Skinner" userId="0c5382bf-eddc-4e19-8541-374dd52b37b1" providerId="ADAL" clId="{A2A9D5E1-2E50-4A63-8E76-3A78561531A3}" dt="2019-02-08T10:17:49.831" v="159" actId="478"/>
          <ac:picMkLst>
            <pc:docMk/>
            <pc:sldMk cId="1913502801" sldId="258"/>
            <ac:picMk id="5" creationId="{91B397B7-17D0-40DD-9DA1-7310DC15C198}"/>
          </ac:picMkLst>
        </pc:picChg>
      </pc:sldChg>
      <pc:sldChg chg="addSp delSp modSp add del">
        <pc:chgData name="Mariska Sleeking-Skinner" userId="0c5382bf-eddc-4e19-8541-374dd52b37b1" providerId="ADAL" clId="{A2A9D5E1-2E50-4A63-8E76-3A78561531A3}" dt="2019-02-08T10:21:10.561" v="225" actId="2696"/>
        <pc:sldMkLst>
          <pc:docMk/>
          <pc:sldMk cId="98376666" sldId="259"/>
        </pc:sldMkLst>
        <pc:spChg chg="add del mod">
          <ac:chgData name="Mariska Sleeking-Skinner" userId="0c5382bf-eddc-4e19-8541-374dd52b37b1" providerId="ADAL" clId="{A2A9D5E1-2E50-4A63-8E76-3A78561531A3}" dt="2019-02-08T10:19:10.992" v="171"/>
          <ac:spMkLst>
            <pc:docMk/>
            <pc:sldMk cId="98376666" sldId="259"/>
            <ac:spMk id="2" creationId="{EC51B402-F784-4510-9C52-AAE035ED9F15}"/>
          </ac:spMkLst>
        </pc:spChg>
        <pc:spChg chg="add del mod">
          <ac:chgData name="Mariska Sleeking-Skinner" userId="0c5382bf-eddc-4e19-8541-374dd52b37b1" providerId="ADAL" clId="{A2A9D5E1-2E50-4A63-8E76-3A78561531A3}" dt="2019-02-08T10:19:10.992" v="171"/>
          <ac:spMkLst>
            <pc:docMk/>
            <pc:sldMk cId="98376666" sldId="259"/>
            <ac:spMk id="3" creationId="{796E9BD2-37DA-4C75-A73D-2D2E7F6A8A4A}"/>
          </ac:spMkLst>
        </pc:spChg>
        <pc:spChg chg="add mod">
          <ac:chgData name="Mariska Sleeking-Skinner" userId="0c5382bf-eddc-4e19-8541-374dd52b37b1" providerId="ADAL" clId="{A2A9D5E1-2E50-4A63-8E76-3A78561531A3}" dt="2019-02-08T10:20:28.491" v="203" actId="20577"/>
          <ac:spMkLst>
            <pc:docMk/>
            <pc:sldMk cId="98376666" sldId="259"/>
            <ac:spMk id="4" creationId="{8080686C-68C7-4920-AB39-A7114B76CA06}"/>
          </ac:spMkLst>
        </pc:spChg>
        <pc:spChg chg="add mod">
          <ac:chgData name="Mariska Sleeking-Skinner" userId="0c5382bf-eddc-4e19-8541-374dd52b37b1" providerId="ADAL" clId="{A2A9D5E1-2E50-4A63-8E76-3A78561531A3}" dt="2019-02-08T10:19:19.391" v="172"/>
          <ac:spMkLst>
            <pc:docMk/>
            <pc:sldMk cId="98376666" sldId="259"/>
            <ac:spMk id="6" creationId="{A06B7040-54DF-4ADB-BFEF-2F9766882CFE}"/>
          </ac:spMkLst>
        </pc:spChg>
        <pc:spChg chg="del mod">
          <ac:chgData name="Mariska Sleeking-Skinner" userId="0c5382bf-eddc-4e19-8541-374dd52b37b1" providerId="ADAL" clId="{A2A9D5E1-2E50-4A63-8E76-3A78561531A3}" dt="2019-02-08T10:19:57.363" v="176" actId="478"/>
          <ac:spMkLst>
            <pc:docMk/>
            <pc:sldMk cId="98376666" sldId="259"/>
            <ac:spMk id="10" creationId="{8DEB187C-3A99-4FAF-A833-19D710CA9D20}"/>
          </ac:spMkLst>
        </pc:spChg>
        <pc:picChg chg="del">
          <ac:chgData name="Mariska Sleeking-Skinner" userId="0c5382bf-eddc-4e19-8541-374dd52b37b1" providerId="ADAL" clId="{A2A9D5E1-2E50-4A63-8E76-3A78561531A3}" dt="2019-02-08T10:17:57.675" v="162" actId="478"/>
          <ac:picMkLst>
            <pc:docMk/>
            <pc:sldMk cId="98376666" sldId="259"/>
            <ac:picMk id="5" creationId="{91B397B7-17D0-40DD-9DA1-7310DC15C198}"/>
          </ac:picMkLst>
        </pc:picChg>
      </pc:sldChg>
      <pc:sldChg chg="addSp delSp modSp add del">
        <pc:chgData name="Mariska Sleeking-Skinner" userId="0c5382bf-eddc-4e19-8541-374dd52b37b1" providerId="ADAL" clId="{A2A9D5E1-2E50-4A63-8E76-3A78561531A3}" dt="2019-02-08T10:24:24.898" v="247" actId="2696"/>
        <pc:sldMkLst>
          <pc:docMk/>
          <pc:sldMk cId="1802250052" sldId="260"/>
        </pc:sldMkLst>
        <pc:spChg chg="mod">
          <ac:chgData name="Mariska Sleeking-Skinner" userId="0c5382bf-eddc-4e19-8541-374dd52b37b1" providerId="ADAL" clId="{A2A9D5E1-2E50-4A63-8E76-3A78561531A3}" dt="2019-02-08T10:20:57.728" v="221" actId="20577"/>
          <ac:spMkLst>
            <pc:docMk/>
            <pc:sldMk cId="1802250052" sldId="260"/>
            <ac:spMk id="2" creationId="{2FB77487-C9CE-4268-9EDD-F61DEC77B385}"/>
          </ac:spMkLst>
        </pc:spChg>
        <pc:spChg chg="add del">
          <ac:chgData name="Mariska Sleeking-Skinner" userId="0c5382bf-eddc-4e19-8541-374dd52b37b1" providerId="ADAL" clId="{A2A9D5E1-2E50-4A63-8E76-3A78561531A3}" dt="2019-02-08T10:24:08.027" v="244"/>
          <ac:spMkLst>
            <pc:docMk/>
            <pc:sldMk cId="1802250052" sldId="260"/>
            <ac:spMk id="3" creationId="{420BAF43-4588-468F-A9CB-4EB7D22E6B52}"/>
          </ac:spMkLst>
        </pc:spChg>
        <pc:spChg chg="add del mod">
          <ac:chgData name="Mariska Sleeking-Skinner" userId="0c5382bf-eddc-4e19-8541-374dd52b37b1" providerId="ADAL" clId="{A2A9D5E1-2E50-4A63-8E76-3A78561531A3}" dt="2019-02-08T10:23:53.190" v="243" actId="478"/>
          <ac:spMkLst>
            <pc:docMk/>
            <pc:sldMk cId="1802250052" sldId="260"/>
            <ac:spMk id="4" creationId="{62529CC6-5CCC-43F3-A1B6-C98D17187DC6}"/>
          </ac:spMkLst>
        </pc:spChg>
        <pc:picChg chg="add del mod">
          <ac:chgData name="Mariska Sleeking-Skinner" userId="0c5382bf-eddc-4e19-8541-374dd52b37b1" providerId="ADAL" clId="{A2A9D5E1-2E50-4A63-8E76-3A78561531A3}" dt="2019-02-08T10:23:36.231" v="240"/>
          <ac:picMkLst>
            <pc:docMk/>
            <pc:sldMk cId="1802250052" sldId="260"/>
            <ac:picMk id="5" creationId="{BAD2E31D-460F-49A4-9EC2-8FA32598CD44}"/>
          </ac:picMkLst>
        </pc:picChg>
        <pc:picChg chg="add del">
          <ac:chgData name="Mariska Sleeking-Skinner" userId="0c5382bf-eddc-4e19-8541-374dd52b37b1" providerId="ADAL" clId="{A2A9D5E1-2E50-4A63-8E76-3A78561531A3}" dt="2019-02-08T10:23:26.338" v="238"/>
          <ac:picMkLst>
            <pc:docMk/>
            <pc:sldMk cId="1802250052" sldId="260"/>
            <ac:picMk id="6" creationId="{04B17C7A-A13D-4C8F-B5E7-71C0E227DD29}"/>
          </ac:picMkLst>
        </pc:picChg>
        <pc:picChg chg="add mod">
          <ac:chgData name="Mariska Sleeking-Skinner" userId="0c5382bf-eddc-4e19-8541-374dd52b37b1" providerId="ADAL" clId="{A2A9D5E1-2E50-4A63-8E76-3A78561531A3}" dt="2019-02-08T10:24:18.371" v="246" actId="1076"/>
          <ac:picMkLst>
            <pc:docMk/>
            <pc:sldMk cId="1802250052" sldId="260"/>
            <ac:picMk id="7" creationId="{B4DB5466-EBA7-4C5B-AEC1-9F0B52D003A8}"/>
          </ac:picMkLst>
        </pc:picChg>
      </pc:sldChg>
      <pc:sldChg chg="modSp add">
        <pc:chgData name="Mariska Sleeking-Skinner" userId="0c5382bf-eddc-4e19-8541-374dd52b37b1" providerId="ADAL" clId="{A2A9D5E1-2E50-4A63-8E76-3A78561531A3}" dt="2019-02-08T10:48:42.298" v="517" actId="255"/>
        <pc:sldMkLst>
          <pc:docMk/>
          <pc:sldMk cId="3027416357" sldId="261"/>
        </pc:sldMkLst>
        <pc:spChg chg="mod">
          <ac:chgData name="Mariska Sleeking-Skinner" userId="0c5382bf-eddc-4e19-8541-374dd52b37b1" providerId="ADAL" clId="{A2A9D5E1-2E50-4A63-8E76-3A78561531A3}" dt="2019-02-08T10:24:46.451" v="265" actId="20577"/>
          <ac:spMkLst>
            <pc:docMk/>
            <pc:sldMk cId="3027416357" sldId="261"/>
            <ac:spMk id="2" creationId="{2FB77487-C9CE-4268-9EDD-F61DEC77B385}"/>
          </ac:spMkLst>
        </pc:spChg>
        <pc:spChg chg="mod">
          <ac:chgData name="Mariska Sleeking-Skinner" userId="0c5382bf-eddc-4e19-8541-374dd52b37b1" providerId="ADAL" clId="{A2A9D5E1-2E50-4A63-8E76-3A78561531A3}" dt="2019-02-08T10:48:42.298" v="517" actId="255"/>
          <ac:spMkLst>
            <pc:docMk/>
            <pc:sldMk cId="3027416357" sldId="261"/>
            <ac:spMk id="3" creationId="{420BAF43-4588-468F-A9CB-4EB7D22E6B52}"/>
          </ac:spMkLst>
        </pc:spChg>
        <pc:spChg chg="mod">
          <ac:chgData name="Mariska Sleeking-Skinner" userId="0c5382bf-eddc-4e19-8541-374dd52b37b1" providerId="ADAL" clId="{A2A9D5E1-2E50-4A63-8E76-3A78561531A3}" dt="2019-02-08T10:48:12.561" v="515" actId="1076"/>
          <ac:spMkLst>
            <pc:docMk/>
            <pc:sldMk cId="3027416357" sldId="261"/>
            <ac:spMk id="4" creationId="{D3C78164-D814-4FD4-A8F7-0A5AD7A77BF1}"/>
          </ac:spMkLst>
        </pc:spChg>
      </pc:sldChg>
      <pc:sldChg chg="modSp add">
        <pc:chgData name="Mariska Sleeking-Skinner" userId="0c5382bf-eddc-4e19-8541-374dd52b37b1" providerId="ADAL" clId="{A2A9D5E1-2E50-4A63-8E76-3A78561531A3}" dt="2019-02-08T10:51:20.994" v="555" actId="1076"/>
        <pc:sldMkLst>
          <pc:docMk/>
          <pc:sldMk cId="2736840327" sldId="262"/>
        </pc:sldMkLst>
        <pc:spChg chg="mod">
          <ac:chgData name="Mariska Sleeking-Skinner" userId="0c5382bf-eddc-4e19-8541-374dd52b37b1" providerId="ADAL" clId="{A2A9D5E1-2E50-4A63-8E76-3A78561531A3}" dt="2019-02-08T10:25:42.658" v="279" actId="20577"/>
          <ac:spMkLst>
            <pc:docMk/>
            <pc:sldMk cId="2736840327" sldId="262"/>
            <ac:spMk id="2" creationId="{2FB77487-C9CE-4268-9EDD-F61DEC77B385}"/>
          </ac:spMkLst>
        </pc:spChg>
        <pc:spChg chg="mod">
          <ac:chgData name="Mariska Sleeking-Skinner" userId="0c5382bf-eddc-4e19-8541-374dd52b37b1" providerId="ADAL" clId="{A2A9D5E1-2E50-4A63-8E76-3A78561531A3}" dt="2019-02-08T10:51:20.994" v="555" actId="1076"/>
          <ac:spMkLst>
            <pc:docMk/>
            <pc:sldMk cId="2736840327" sldId="262"/>
            <ac:spMk id="4" creationId="{D3C78164-D814-4FD4-A8F7-0A5AD7A77BF1}"/>
          </ac:spMkLst>
        </pc:spChg>
      </pc:sldChg>
      <pc:sldChg chg="addSp delSp modSp add">
        <pc:chgData name="Mariska Sleeking-Skinner" userId="0c5382bf-eddc-4e19-8541-374dd52b37b1" providerId="ADAL" clId="{A2A9D5E1-2E50-4A63-8E76-3A78561531A3}" dt="2019-02-08T10:51:02.839" v="553" actId="1076"/>
        <pc:sldMkLst>
          <pc:docMk/>
          <pc:sldMk cId="2930546141" sldId="263"/>
        </pc:sldMkLst>
        <pc:spChg chg="mod">
          <ac:chgData name="Mariska Sleeking-Skinner" userId="0c5382bf-eddc-4e19-8541-374dd52b37b1" providerId="ADAL" clId="{A2A9D5E1-2E50-4A63-8E76-3A78561531A3}" dt="2019-02-08T10:24:52.121" v="267" actId="20577"/>
          <ac:spMkLst>
            <pc:docMk/>
            <pc:sldMk cId="2930546141" sldId="263"/>
            <ac:spMk id="2" creationId="{2FB77487-C9CE-4268-9EDD-F61DEC77B385}"/>
          </ac:spMkLst>
        </pc:spChg>
        <pc:spChg chg="del">
          <ac:chgData name="Mariska Sleeking-Skinner" userId="0c5382bf-eddc-4e19-8541-374dd52b37b1" providerId="ADAL" clId="{A2A9D5E1-2E50-4A63-8E76-3A78561531A3}" dt="2019-02-08T10:25:15.690" v="270"/>
          <ac:spMkLst>
            <pc:docMk/>
            <pc:sldMk cId="2930546141" sldId="263"/>
            <ac:spMk id="3" creationId="{420BAF43-4588-468F-A9CB-4EB7D22E6B52}"/>
          </ac:spMkLst>
        </pc:spChg>
        <pc:spChg chg="mod">
          <ac:chgData name="Mariska Sleeking-Skinner" userId="0c5382bf-eddc-4e19-8541-374dd52b37b1" providerId="ADAL" clId="{A2A9D5E1-2E50-4A63-8E76-3A78561531A3}" dt="2019-02-08T10:51:02.839" v="553" actId="1076"/>
          <ac:spMkLst>
            <pc:docMk/>
            <pc:sldMk cId="2930546141" sldId="263"/>
            <ac:spMk id="4" creationId="{D3C78164-D814-4FD4-A8F7-0A5AD7A77BF1}"/>
          </ac:spMkLst>
        </pc:spChg>
        <pc:spChg chg="add mod">
          <ac:chgData name="Mariska Sleeking-Skinner" userId="0c5382bf-eddc-4e19-8541-374dd52b37b1" providerId="ADAL" clId="{A2A9D5E1-2E50-4A63-8E76-3A78561531A3}" dt="2019-02-08T10:49:40.145" v="543" actId="113"/>
          <ac:spMkLst>
            <pc:docMk/>
            <pc:sldMk cId="2930546141" sldId="263"/>
            <ac:spMk id="5" creationId="{18406C04-4751-4CC6-8749-350633093BCC}"/>
          </ac:spMkLst>
        </pc:spChg>
        <pc:spChg chg="add del mod">
          <ac:chgData name="Mariska Sleeking-Skinner" userId="0c5382bf-eddc-4e19-8541-374dd52b37b1" providerId="ADAL" clId="{A2A9D5E1-2E50-4A63-8E76-3A78561531A3}" dt="2019-02-08T10:50:10.976" v="544" actId="931"/>
          <ac:spMkLst>
            <pc:docMk/>
            <pc:sldMk cId="2930546141" sldId="263"/>
            <ac:spMk id="6" creationId="{6E3FE2C4-C70B-4C75-AEFB-778A3F892FC2}"/>
          </ac:spMkLst>
        </pc:spChg>
        <pc:spChg chg="add del mod">
          <ac:chgData name="Mariska Sleeking-Skinner" userId="0c5382bf-eddc-4e19-8541-374dd52b37b1" providerId="ADAL" clId="{A2A9D5E1-2E50-4A63-8E76-3A78561531A3}" dt="2019-02-08T10:50:38.058" v="548" actId="931"/>
          <ac:spMkLst>
            <pc:docMk/>
            <pc:sldMk cId="2930546141" sldId="263"/>
            <ac:spMk id="10" creationId="{3F7240AA-FC3E-4FD4-9E24-C541CBA6B50B}"/>
          </ac:spMkLst>
        </pc:spChg>
        <pc:spChg chg="add mod">
          <ac:chgData name="Mariska Sleeking-Skinner" userId="0c5382bf-eddc-4e19-8541-374dd52b37b1" providerId="ADAL" clId="{A2A9D5E1-2E50-4A63-8E76-3A78561531A3}" dt="2019-02-08T10:50:48.021" v="552" actId="478"/>
          <ac:spMkLst>
            <pc:docMk/>
            <pc:sldMk cId="2930546141" sldId="263"/>
            <ac:spMk id="14" creationId="{B95BC6B2-31BB-4EBD-98DC-E9826A6ADC0F}"/>
          </ac:spMkLst>
        </pc:spChg>
        <pc:picChg chg="add del mod">
          <ac:chgData name="Mariska Sleeking-Skinner" userId="0c5382bf-eddc-4e19-8541-374dd52b37b1" providerId="ADAL" clId="{A2A9D5E1-2E50-4A63-8E76-3A78561531A3}" dt="2019-02-08T10:50:26.409" v="547" actId="478"/>
          <ac:picMkLst>
            <pc:docMk/>
            <pc:sldMk cId="2930546141" sldId="263"/>
            <ac:picMk id="7" creationId="{8A97B31B-ED68-442F-8F8B-0F0BDA9AF7D0}"/>
          </ac:picMkLst>
        </pc:picChg>
        <pc:picChg chg="add del mod">
          <ac:chgData name="Mariska Sleeking-Skinner" userId="0c5382bf-eddc-4e19-8541-374dd52b37b1" providerId="ADAL" clId="{A2A9D5E1-2E50-4A63-8E76-3A78561531A3}" dt="2019-02-08T10:50:48.021" v="552" actId="478"/>
          <ac:picMkLst>
            <pc:docMk/>
            <pc:sldMk cId="2930546141" sldId="263"/>
            <ac:picMk id="12" creationId="{59D76C10-0E14-4C0F-A7F1-AA7CE587502D}"/>
          </ac:picMkLst>
        </pc:picChg>
      </pc:sldChg>
      <pc:sldChg chg="modSp add">
        <pc:chgData name="Mariska Sleeking-Skinner" userId="0c5382bf-eddc-4e19-8541-374dd52b37b1" providerId="ADAL" clId="{A2A9D5E1-2E50-4A63-8E76-3A78561531A3}" dt="2019-02-08T10:51:32.414" v="556" actId="1076"/>
        <pc:sldMkLst>
          <pc:docMk/>
          <pc:sldMk cId="2495190307" sldId="264"/>
        </pc:sldMkLst>
        <pc:spChg chg="mod">
          <ac:chgData name="Mariska Sleeking-Skinner" userId="0c5382bf-eddc-4e19-8541-374dd52b37b1" providerId="ADAL" clId="{A2A9D5E1-2E50-4A63-8E76-3A78561531A3}" dt="2019-02-08T10:25:48.784" v="284" actId="20577"/>
          <ac:spMkLst>
            <pc:docMk/>
            <pc:sldMk cId="2495190307" sldId="264"/>
            <ac:spMk id="2" creationId="{2FB77487-C9CE-4268-9EDD-F61DEC77B385}"/>
          </ac:spMkLst>
        </pc:spChg>
        <pc:spChg chg="mod">
          <ac:chgData name="Mariska Sleeking-Skinner" userId="0c5382bf-eddc-4e19-8541-374dd52b37b1" providerId="ADAL" clId="{A2A9D5E1-2E50-4A63-8E76-3A78561531A3}" dt="2019-02-08T10:51:32.414" v="556" actId="1076"/>
          <ac:spMkLst>
            <pc:docMk/>
            <pc:sldMk cId="2495190307" sldId="264"/>
            <ac:spMk id="4" creationId="{D3C78164-D814-4FD4-A8F7-0A5AD7A77BF1}"/>
          </ac:spMkLst>
        </pc:spChg>
      </pc:sldChg>
      <pc:sldChg chg="modSp add ord">
        <pc:chgData name="Mariska Sleeking-Skinner" userId="0c5382bf-eddc-4e19-8541-374dd52b37b1" providerId="ADAL" clId="{A2A9D5E1-2E50-4A63-8E76-3A78561531A3}" dt="2019-02-08T11:00:55.778" v="564"/>
        <pc:sldMkLst>
          <pc:docMk/>
          <pc:sldMk cId="1210272405" sldId="265"/>
        </pc:sldMkLst>
        <pc:spChg chg="mod">
          <ac:chgData name="Mariska Sleeking-Skinner" userId="0c5382bf-eddc-4e19-8541-374dd52b37b1" providerId="ADAL" clId="{A2A9D5E1-2E50-4A63-8E76-3A78561531A3}" dt="2019-02-08T11:00:52.171" v="563" actId="20577"/>
          <ac:spMkLst>
            <pc:docMk/>
            <pc:sldMk cId="1210272405" sldId="265"/>
            <ac:spMk id="2" creationId="{2FB77487-C9CE-4268-9EDD-F61DEC77B385}"/>
          </ac:spMkLst>
        </pc:spChg>
        <pc:spChg chg="mod">
          <ac:chgData name="Mariska Sleeking-Skinner" userId="0c5382bf-eddc-4e19-8541-374dd52b37b1" providerId="ADAL" clId="{A2A9D5E1-2E50-4A63-8E76-3A78561531A3}" dt="2019-02-08T10:51:11.718" v="554" actId="1076"/>
          <ac:spMkLst>
            <pc:docMk/>
            <pc:sldMk cId="1210272405" sldId="265"/>
            <ac:spMk id="4" creationId="{D3C78164-D814-4FD4-A8F7-0A5AD7A77BF1}"/>
          </ac:spMkLst>
        </pc:spChg>
      </pc:sldChg>
      <pc:sldChg chg="modSp add">
        <pc:chgData name="Mariska Sleeking-Skinner" userId="0c5382bf-eddc-4e19-8541-374dd52b37b1" providerId="ADAL" clId="{A2A9D5E1-2E50-4A63-8E76-3A78561531A3}" dt="2019-02-08T11:06:58.343" v="739" actId="20577"/>
        <pc:sldMkLst>
          <pc:docMk/>
          <pc:sldMk cId="4108949768" sldId="266"/>
        </pc:sldMkLst>
        <pc:spChg chg="mod">
          <ac:chgData name="Mariska Sleeking-Skinner" userId="0c5382bf-eddc-4e19-8541-374dd52b37b1" providerId="ADAL" clId="{A2A9D5E1-2E50-4A63-8E76-3A78561531A3}" dt="2019-02-08T11:01:00.410" v="565" actId="20577"/>
          <ac:spMkLst>
            <pc:docMk/>
            <pc:sldMk cId="4108949768" sldId="266"/>
            <ac:spMk id="2" creationId="{2FB77487-C9CE-4268-9EDD-F61DEC77B385}"/>
          </ac:spMkLst>
        </pc:spChg>
        <pc:spChg chg="mod">
          <ac:chgData name="Mariska Sleeking-Skinner" userId="0c5382bf-eddc-4e19-8541-374dd52b37b1" providerId="ADAL" clId="{A2A9D5E1-2E50-4A63-8E76-3A78561531A3}" dt="2019-02-08T11:06:58.343" v="739" actId="20577"/>
          <ac:spMkLst>
            <pc:docMk/>
            <pc:sldMk cId="4108949768" sldId="266"/>
            <ac:spMk id="5" creationId="{18406C04-4751-4CC6-8749-350633093BCC}"/>
          </ac:spMkLst>
        </pc:spChg>
        <pc:spChg chg="mod">
          <ac:chgData name="Mariska Sleeking-Skinner" userId="0c5382bf-eddc-4e19-8541-374dd52b37b1" providerId="ADAL" clId="{A2A9D5E1-2E50-4A63-8E76-3A78561531A3}" dt="2019-02-08T11:06:44.172" v="726" actId="27636"/>
          <ac:spMkLst>
            <pc:docMk/>
            <pc:sldMk cId="4108949768" sldId="266"/>
            <ac:spMk id="14" creationId="{B95BC6B2-31BB-4EBD-98DC-E9826A6ADC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AEDDB-0396-4EA6-9D61-36E71E003E1C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14913-411C-4A84-BD69-7FE7DB6D63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47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4EB6-8269-8241-8E42-641CA90007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38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DA2AC123-DE66-487B-96E9-55DE691C5C2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</a:t>
            </a:r>
            <a:r>
              <a:rPr lang="nl-NL" dirty="0" smtClean="0"/>
              <a:t>niveau</a:t>
            </a:r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="" xmlns:a16="http://schemas.microsoft.com/office/drawing/2014/main" id="{298DA555-F44E-490F-B4DE-05EF6B995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47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nl-NL" dirty="0" smtClean="0"/>
              <a:t>#</a:t>
            </a:r>
            <a:r>
              <a:rPr lang="nl-NL" dirty="0" err="1" smtClean="0"/>
              <a:t>overdegrensdag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058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l-NL" smtClean="0"/>
              <a:t>#overdegrensdag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799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8A4E3EB-C8DD-48B5-9C5A-84DFD3DD9BD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</a:t>
            </a:r>
            <a:r>
              <a:rPr lang="nl-NL" dirty="0" smtClean="0"/>
              <a:t>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DBD16EED-9247-4EBD-A9D8-ABD90677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3D301D74-91E4-45E1-9D41-F2E75B86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3193C3-F5C5-4957-98B1-49EF5462A54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="" xmlns:a16="http://schemas.microsoft.com/office/drawing/2014/main" id="{298DA555-F44E-490F-B4DE-05EF6B995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47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nl-NL" dirty="0" smtClean="0"/>
              <a:t>#</a:t>
            </a:r>
            <a:r>
              <a:rPr lang="nl-NL" dirty="0" err="1" smtClean="0"/>
              <a:t>overdegrensdag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686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298DA555-F44E-490F-B4DE-05EF6B995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47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nl-NL" dirty="0" smtClean="0"/>
              <a:t>#</a:t>
            </a:r>
            <a:r>
              <a:rPr lang="nl-NL" dirty="0" err="1" smtClean="0"/>
              <a:t>overdegrensdag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935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E2F39A0A-9AE3-4252-BB83-174B6E23E8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467A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l-NL" dirty="0">
                <a:latin typeface="Century Gothic" panose="020B0502020202020204" pitchFamily="34" charset="0"/>
              </a:rPr>
              <a:t>Klik om een afbeelding in te voegen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3270AA8E-C917-4BD8-BA0C-5547C99614FB}"/>
              </a:ext>
            </a:extLst>
          </p:cNvPr>
          <p:cNvSpPr/>
          <p:nvPr userDrawn="1"/>
        </p:nvSpPr>
        <p:spPr>
          <a:xfrm>
            <a:off x="4800" y="1180800"/>
            <a:ext cx="5505600" cy="4641600"/>
          </a:xfrm>
          <a:prstGeom prst="rect">
            <a:avLst/>
          </a:prstGeom>
          <a:solidFill>
            <a:srgbClr val="546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51" dirty="0">
              <a:solidFill>
                <a:prstClr val="white"/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xmlns="" id="{88C541FC-1A09-4B1F-8B3D-E5C4E8C85472}"/>
              </a:ext>
            </a:extLst>
          </p:cNvPr>
          <p:cNvSpPr/>
          <p:nvPr userDrawn="1"/>
        </p:nvSpPr>
        <p:spPr>
          <a:xfrm>
            <a:off x="11318400" y="1180800"/>
            <a:ext cx="873600" cy="4641600"/>
          </a:xfrm>
          <a:prstGeom prst="rect">
            <a:avLst/>
          </a:prstGeom>
          <a:solidFill>
            <a:srgbClr val="BF1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51" dirty="0">
              <a:solidFill>
                <a:prstClr val="white"/>
              </a:solidFill>
            </a:endParaRP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xmlns="" id="{EC370639-5E57-4E7A-AA88-5120EEA268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3601" y="1776001"/>
            <a:ext cx="3756688" cy="1212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48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l-NL" sz="3733">
                <a:latin typeface="Century Gothic" panose="020B0502020202020204" pitchFamily="34" charset="0"/>
              </a:rPr>
              <a:t>Tekststijl van het model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xmlns="" id="{33006379-5E45-4FB6-9AC9-B52E7A257C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602" y="2988235"/>
            <a:ext cx="3756687" cy="25365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48"/>
              </a:lnSpc>
              <a:spcBef>
                <a:spcPts val="0"/>
              </a:spcBef>
              <a:buFont typeface="Arial" panose="020B0604020202020204" pitchFamily="34" charset="0"/>
              <a:buNone/>
              <a:defRPr sz="2533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0" indent="-575986">
              <a:lnSpc>
                <a:spcPts val="3248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33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033174" indent="-457189">
              <a:lnSpc>
                <a:spcPts val="3248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2533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727957" indent="-575986">
              <a:lnSpc>
                <a:spcPts val="3248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2533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303942" indent="-575986">
              <a:lnSpc>
                <a:spcPts val="3248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2533">
                <a:solidFill>
                  <a:schemeClr val="bg1"/>
                </a:solidFill>
              </a:defRPr>
            </a:lvl5pPr>
            <a:lvl6pPr marL="2879928" indent="-575986">
              <a:lnSpc>
                <a:spcPts val="3248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2533">
                <a:solidFill>
                  <a:schemeClr val="bg1"/>
                </a:solidFill>
              </a:defRPr>
            </a:lvl6pPr>
            <a:lvl7pPr marL="3455914" indent="-575986">
              <a:lnSpc>
                <a:spcPts val="3248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2600">
                <a:solidFill>
                  <a:srgbClr val="5467AE"/>
                </a:solidFill>
              </a:defRPr>
            </a:lvl7pPr>
            <a:lvl8pPr marL="4031899" indent="-575986">
              <a:lnSpc>
                <a:spcPts val="3248"/>
              </a:lnSpc>
              <a:buFont typeface="Trebuchet MS" panose="020B0603020202020204" pitchFamily="34" charset="0"/>
              <a:buChar char="–"/>
              <a:defRPr sz="2600">
                <a:solidFill>
                  <a:schemeClr val="bg1"/>
                </a:solidFill>
              </a:defRPr>
            </a:lvl8pPr>
            <a:lvl9pPr marL="4031899" indent="-575986">
              <a:lnSpc>
                <a:spcPts val="8666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>
                <a:solidFill>
                  <a:srgbClr val="5467AE"/>
                </a:solidFill>
              </a:defRPr>
            </a:lvl9pPr>
          </a:lstStyle>
          <a:p>
            <a:pPr lvl="0"/>
            <a:r>
              <a:rPr lang="nl-NL" dirty="0"/>
              <a:t>Platte tekst</a:t>
            </a:r>
          </a:p>
          <a:p>
            <a:pPr lvl="1"/>
            <a:r>
              <a:rPr lang="nl-NL" sz="2600" dirty="0" err="1"/>
              <a:t>Bullets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320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808B4AF6-D65F-4EA0-8A6A-913B27541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298DA555-F44E-490F-B4DE-05EF6B995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47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nl-NL" dirty="0" smtClean="0"/>
              <a:t>#</a:t>
            </a:r>
            <a:r>
              <a:rPr lang="nl-NL" dirty="0" err="1" smtClean="0"/>
              <a:t>overdegrensdag</a:t>
            </a:r>
            <a:endParaRPr lang="nl-NL" dirty="0"/>
          </a:p>
        </p:txBody>
      </p:sp>
      <p:sp>
        <p:nvSpPr>
          <p:cNvPr id="7" name="Afgeronde rechthoek 6"/>
          <p:cNvSpPr/>
          <p:nvPr userDrawn="1"/>
        </p:nvSpPr>
        <p:spPr>
          <a:xfrm>
            <a:off x="773175" y="192342"/>
            <a:ext cx="9336025" cy="1453896"/>
          </a:xfrm>
          <a:prstGeom prst="roundRect">
            <a:avLst/>
          </a:prstGeom>
          <a:solidFill>
            <a:srgbClr val="DCB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600"/>
              </a:spcAft>
            </a:pPr>
            <a:endParaRPr lang="nl-NL" sz="32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9454E7FE-0275-47F5-B104-D6FF811732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40"/>
          <a:stretch/>
        </p:blipFill>
        <p:spPr>
          <a:xfrm>
            <a:off x="7101841" y="5980861"/>
            <a:ext cx="4903470" cy="7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7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2" r:id="rId3"/>
    <p:sldLayoutId id="2147483655" r:id="rId4"/>
    <p:sldLayoutId id="2147483657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91B397B7-17D0-40DD-9DA1-7310DC15C1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0"/>
          <a:stretch/>
        </p:blipFill>
        <p:spPr>
          <a:xfrm>
            <a:off x="-612648" y="-1260550"/>
            <a:ext cx="13341095" cy="6372045"/>
          </a:xfrm>
          <a:prstGeom prst="rect">
            <a:avLst/>
          </a:prstGeom>
        </p:spPr>
      </p:pic>
      <p:sp>
        <p:nvSpPr>
          <p:cNvPr id="2" name="Afgeronde rechthoek 1"/>
          <p:cNvSpPr/>
          <p:nvPr/>
        </p:nvSpPr>
        <p:spPr>
          <a:xfrm>
            <a:off x="612648" y="4210810"/>
            <a:ext cx="6839712" cy="1559053"/>
          </a:xfrm>
          <a:prstGeom prst="roundRect">
            <a:avLst/>
          </a:prstGeom>
          <a:solidFill>
            <a:srgbClr val="DCB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NL" sz="3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Een </a:t>
            </a:r>
            <a:r>
              <a:rPr lang="nl-NL" sz="3000" dirty="0">
                <a:latin typeface="Century Gothic" panose="020B0502020202020204" pitchFamily="34" charset="0"/>
                <a:cs typeface="Arial" panose="020B0604020202020204" pitchFamily="34" charset="0"/>
              </a:rPr>
              <a:t>internationale ervaring voor </a:t>
            </a:r>
            <a:r>
              <a:rPr lang="nl-NL" sz="3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iedereen</a:t>
            </a:r>
            <a:endParaRPr lang="nl-NL" sz="30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nl-NL" sz="1600" dirty="0" smtClean="0">
                <a:latin typeface="Century Gothic" panose="020B0502020202020204" pitchFamily="34" charset="0"/>
              </a:rPr>
              <a:t>Nilay Avar – Nuffic</a:t>
            </a:r>
          </a:p>
          <a:p>
            <a:pPr algn="ctr">
              <a:spcAft>
                <a:spcPts val="600"/>
              </a:spcAft>
            </a:pPr>
            <a:r>
              <a:rPr lang="nl-NL" sz="1600" dirty="0" smtClean="0">
                <a:latin typeface="Century Gothic" panose="020B0502020202020204" pitchFamily="34" charset="0"/>
              </a:rPr>
              <a:t>Hans Diemel - SBB</a:t>
            </a:r>
            <a:endParaRPr lang="nl-NL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48" y="1825625"/>
            <a:ext cx="3775104" cy="4351338"/>
          </a:xfrm>
        </p:spPr>
      </p:pic>
      <p:sp>
        <p:nvSpPr>
          <p:cNvPr id="4" name="Rechthoek 3"/>
          <p:cNvSpPr/>
          <p:nvPr/>
        </p:nvSpPr>
        <p:spPr>
          <a:xfrm>
            <a:off x="980945" y="601718"/>
            <a:ext cx="9084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Wat </a:t>
            </a:r>
            <a:r>
              <a:rPr lang="nl-NL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verstaan we onder internationale competenties</a:t>
            </a:r>
            <a:endParaRPr lang="nl-NL" sz="3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80945" y="601718"/>
            <a:ext cx="9084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Wat </a:t>
            </a:r>
            <a:r>
              <a:rPr lang="nl-NL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verstaan we onder internationale competenties</a:t>
            </a:r>
            <a:endParaRPr lang="nl-NL" sz="3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29" y="188202"/>
            <a:ext cx="11408227" cy="615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nl-NL" smtClean="0"/>
              <a:t>#overdegrensdag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980946" y="601718"/>
            <a:ext cx="7257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2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Facts</a:t>
            </a:r>
            <a:r>
              <a:rPr lang="nl-NL" sz="32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&amp;figures</a:t>
            </a:r>
            <a:r>
              <a:rPr lang="nl-NL" sz="3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mbo mobiliteit</a:t>
            </a:r>
            <a:endParaRPr lang="nl-NL" sz="3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770" y="1310643"/>
            <a:ext cx="5201173" cy="51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l-NL" smtClean="0"/>
              <a:t>#overdegrensdag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980946" y="601718"/>
            <a:ext cx="9164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2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Ervaringen mobiliteit studenten niveau 2 en 3</a:t>
            </a:r>
            <a:endParaRPr lang="nl-NL" sz="3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799" y="2459711"/>
            <a:ext cx="4678401" cy="1938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5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l-NL" smtClean="0"/>
              <a:t>#overdegrensdag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980946" y="601718"/>
            <a:ext cx="9164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2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int@home</a:t>
            </a:r>
            <a:endParaRPr lang="nl-NL" sz="3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799" y="705555"/>
            <a:ext cx="5710401" cy="54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CBEAC4C6-F23F-43DE-8E11-00E5D52C0C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194" y="1333961"/>
            <a:ext cx="4770431" cy="1212235"/>
          </a:xfrm>
        </p:spPr>
        <p:txBody>
          <a:bodyPr>
            <a:normAutofit fontScale="47500" lnSpcReduction="20000"/>
          </a:bodyPr>
          <a:lstStyle/>
          <a:p>
            <a:r>
              <a:rPr lang="nl-NL" dirty="0"/>
              <a:t>Kenmerken internationaal georiënteerd bedrijf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9C474DEA-7F12-43E9-8550-8FC9204EF5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04" y="3140636"/>
            <a:ext cx="3756687" cy="2536564"/>
          </a:xfrm>
        </p:spPr>
        <p:txBody>
          <a:bodyPr/>
          <a:lstStyle/>
          <a:p>
            <a:pPr marL="609585" indent="-609585">
              <a:buAutoNum type="arabicPeriod"/>
            </a:pPr>
            <a:r>
              <a:rPr lang="nl-NL" sz="1867" dirty="0"/>
              <a:t>Meertaligheid	</a:t>
            </a:r>
          </a:p>
          <a:p>
            <a:pPr marL="609585" indent="-609585">
              <a:buAutoNum type="arabicPeriod"/>
            </a:pPr>
            <a:r>
              <a:rPr lang="nl-NL" sz="1867" dirty="0"/>
              <a:t>Internationale dimensie werkzaamheden</a:t>
            </a:r>
          </a:p>
          <a:p>
            <a:pPr marL="609585" indent="-609585">
              <a:buAutoNum type="arabicPeriod"/>
            </a:pPr>
            <a:r>
              <a:rPr lang="nl-NL" sz="1867" dirty="0"/>
              <a:t>Internationale dimensie sector/omgeving 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69A15D0B-94A4-475B-A814-C1F506ABA782}"/>
              </a:ext>
            </a:extLst>
          </p:cNvPr>
          <p:cNvSpPr/>
          <p:nvPr/>
        </p:nvSpPr>
        <p:spPr>
          <a:xfrm>
            <a:off x="11318400" y="1180800"/>
            <a:ext cx="873600" cy="4641600"/>
          </a:xfrm>
          <a:prstGeom prst="rect">
            <a:avLst/>
          </a:prstGeom>
          <a:solidFill>
            <a:srgbClr val="BF1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nl-NL" sz="135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99610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4ae14868-6f31-44f0-b410-52f19e37ad77" ContentTypeId="0x010100B14F659BCD6B4D44A071072585BC7B40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portrait (staand)" ma:contentTypeID="0x010100B14F659BCD6B4D44A071072585BC7B40002594E9CF77ACC24284ACCFEDBCB95519" ma:contentTypeVersion="2" ma:contentTypeDescription="Een nieuw document maken." ma:contentTypeScope="" ma:versionID="6c1151efea71e4cdc5e77b049c59113d">
  <xsd:schema xmlns:xsd="http://www.w3.org/2001/XMLSchema" xmlns:xs="http://www.w3.org/2001/XMLSchema" xmlns:p="http://schemas.microsoft.com/office/2006/metadata/properties" xmlns:ns2="27a646ec-b11d-44f2-b007-16ce52b3018b" targetNamespace="http://schemas.microsoft.com/office/2006/metadata/properties" ma:root="true" ma:fieldsID="14f59769ea52af91b0f0704528f5a7d7" ns2:_="">
    <xsd:import namespace="27a646ec-b11d-44f2-b007-16ce52b3018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646ec-b11d-44f2-b007-16ce52b3018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7a646ec-b11d-44f2-b007-16ce52b3018b">DEPDOC-628335269-32563</_dlc_DocId>
    <_dlc_DocIdUrl xmlns="27a646ec-b11d-44f2-b007-16ce52b3018b">
      <Url>https://nuffic.sharepoint.com/sites/departments/team_mbo/_layouts/15/DocIdRedir.aspx?ID=DEPDOC-628335269-32563</Url>
      <Description>DEPDOC-628335269-32563</Description>
    </_dlc_DocIdUr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B55722-4B66-46AE-8E50-7BC82AE52E6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493B01E-3807-43D7-A278-BC0A51FEF1BA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84550F7-1EC8-4D9A-952C-FAA9C4DAE0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a646ec-b11d-44f2-b007-16ce52b301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BD38863-AC3C-403B-9A57-A8A455019C9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7a646ec-b11d-44f2-b007-16ce52b3018b"/>
    <ds:schemaRef ds:uri="http://purl.org/dc/elements/1.1/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A4B2BDA0-0A30-4B63-9B92-D843B43BB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48</Words>
  <Application>Microsoft Office PowerPoint</Application>
  <PresentationFormat>Breedbeeld</PresentationFormat>
  <Paragraphs>16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 de grens-dag  16 april 2019</dc:title>
  <dc:creator>Mariska Sleeking-Skinner</dc:creator>
  <cp:lastModifiedBy>Rob van Wezel</cp:lastModifiedBy>
  <cp:revision>13</cp:revision>
  <cp:lastPrinted>2019-03-11T10:06:22Z</cp:lastPrinted>
  <dcterms:created xsi:type="dcterms:W3CDTF">2019-01-28T16:04:41Z</dcterms:created>
  <dcterms:modified xsi:type="dcterms:W3CDTF">2020-01-24T10:51:54Z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0x010100B14F659BCD6B4D44A071072585BC7B40002594E9CF77ACC24284ACCFEDBCB95519</vt:lpwstr>
  </property>
  <property fmtid="{D5CDD505-2E9C-101B-9397-08002B2CF9AE}" pid="3" name="_dlc_DocIdItemGuid">
    <vt:lpwstr>c6d3e921-f497-4a8e-a571-9412374403da</vt:lpwstr>
  </property>
</Properties>
</file>