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BA95B0-753D-407E-AB6A-CD7F41F00C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F628C15-ACD6-416C-BD3B-22151E796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E01DA56-DD08-4EA8-8F36-FD71568E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B752-71D3-4FC8-B458-85992C168769}" type="datetimeFigureOut">
              <a:rPr lang="nl-NL" smtClean="0"/>
              <a:t>1-4-2020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E88E77-7C32-433D-A264-72C4F8584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565857-53DB-4098-8384-3F2E4EF08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4D87-EB9F-46BB-B87A-1CFFEDF606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297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ACBD7F-9613-4084-B3E3-C17A82327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B6D33A7-1636-4C92-9E00-DBB001652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F40BF3C-3AA2-42E7-AD57-DCCCE98CE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B752-71D3-4FC8-B458-85992C168769}" type="datetimeFigureOut">
              <a:rPr lang="nl-NL" smtClean="0"/>
              <a:t>1-4-2020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D2C379C-756E-4E97-AC69-793AF3F99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F048BCE-26C1-4E09-9E33-7660E7869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4D87-EB9F-46BB-B87A-1CFFEDF606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350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4BB547C-0608-4B08-ACBB-F2373F7BDB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FC2914C-8122-477B-A14C-1893585911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84B238-551A-47B8-9B2C-D77F2F53D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B752-71D3-4FC8-B458-85992C168769}" type="datetimeFigureOut">
              <a:rPr lang="nl-NL" smtClean="0"/>
              <a:t>1-4-2020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3572D4-8A60-4B86-8516-08791D040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985B45-1D12-4F84-A83B-3F5BE1CBF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4D87-EB9F-46BB-B87A-1CFFEDF606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479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1AC0C1-BDAC-4DAE-AE43-B17C73A8F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B980FB-F60C-47B3-99B5-394BCA3FA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DC958A0-0B3A-4026-BEC9-7744C1D07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B752-71D3-4FC8-B458-85992C168769}" type="datetimeFigureOut">
              <a:rPr lang="nl-NL" smtClean="0"/>
              <a:t>1-4-2020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CD270E8-1A54-4EC7-BED1-3CA64B44E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5961E8-53E9-4389-A117-E9C08C7C4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4D87-EB9F-46BB-B87A-1CFFEDF606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5958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B863BB-D7F9-4B8B-B2F1-A6B68C858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96C2A37-50EA-4D67-99F7-F9ED861F2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9E2210D-6405-48C8-978B-B8E9A073C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B752-71D3-4FC8-B458-85992C168769}" type="datetimeFigureOut">
              <a:rPr lang="nl-NL" smtClean="0"/>
              <a:t>1-4-2020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05C9CB-FD2B-479C-B30D-F0D8EBAE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2CC38E8-E3E0-4ACC-B8F3-B8ABA2D14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4D87-EB9F-46BB-B87A-1CFFEDF606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6507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7C3056-A9C6-439E-97D2-33462576E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464647-D0BB-40D9-9FC6-9A11530E84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F106818-F81C-46D8-A478-E6FC221B4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FB5D011-6408-45B8-8862-D8EBEAFDE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B752-71D3-4FC8-B458-85992C168769}" type="datetimeFigureOut">
              <a:rPr lang="nl-NL" smtClean="0"/>
              <a:t>1-4-2020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F092EC3-C17E-4EED-80F9-8CDA1424F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80DFF5B-75F7-4B5F-9509-454F92EEC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4D87-EB9F-46BB-B87A-1CFFEDF606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6263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93F699-907D-41CF-B9BE-CCB65B167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1BCA9AA-78F1-4FBE-9F6E-F471B7992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DAD1ADB-3205-4FCE-947D-AA5E7E938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3AD86FD-3742-4387-B5C7-5BE2D352E5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2AEC48E-0D7A-4DDF-A1E3-6B10F05B55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2E4EA64-7D5C-4270-8F83-BE6A2B9D6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B752-71D3-4FC8-B458-85992C168769}" type="datetimeFigureOut">
              <a:rPr lang="nl-NL" smtClean="0"/>
              <a:t>1-4-2020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4FE383C-6DB4-4634-BCBE-7978C3DC4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C072D4E-B960-4231-840E-31D7F4B9B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4D87-EB9F-46BB-B87A-1CFFEDF606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314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6C56A8-1673-4510-B08D-D3A91DED4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35FB4AC-75D1-40E7-ACDA-F480A0CE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B752-71D3-4FC8-B458-85992C168769}" type="datetimeFigureOut">
              <a:rPr lang="nl-NL" smtClean="0"/>
              <a:t>1-4-2020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422EBC6-5B49-4662-A234-1D56E082A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BBECA51-3D4E-4C68-8EFB-1292EE02C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4D87-EB9F-46BB-B87A-1CFFEDF606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456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57A1343-0530-4C20-9E73-0730FC17F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B752-71D3-4FC8-B458-85992C168769}" type="datetimeFigureOut">
              <a:rPr lang="nl-NL" smtClean="0"/>
              <a:t>1-4-2020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B9B4766-6718-438A-B157-AA8F3535F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71DD6F6-3C73-4257-B41A-BBCBE7F4F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4D87-EB9F-46BB-B87A-1CFFEDF606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5354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9BB50D-3D59-4FA1-882C-4DEDFBD5F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829647-5153-45C5-B8F1-02BE08C83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D5BF45F-A886-4ACD-9E55-286BBC28A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1F11D47-48AA-4EC0-B9DA-DC77D9633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B752-71D3-4FC8-B458-85992C168769}" type="datetimeFigureOut">
              <a:rPr lang="nl-NL" smtClean="0"/>
              <a:t>1-4-2020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FE06A85-EC2D-4452-BBBD-483AAA14E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B871D28-EDFA-4A82-81B1-E14F11A01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4D87-EB9F-46BB-B87A-1CFFEDF606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623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2EFFE1-D0E7-46C9-900C-DECBC9ADA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6854794-C624-4357-A0D1-08D00DCE49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6568636-547C-46EF-9B12-8858A25EF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93D0A4F-058E-48F5-B947-75DE3256B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CB752-71D3-4FC8-B458-85992C168769}" type="datetimeFigureOut">
              <a:rPr lang="nl-NL" smtClean="0"/>
              <a:t>1-4-2020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F04C416-B84E-4665-A539-ED7FDCE6B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2344E3E-1015-481E-BF6A-8999F148B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F4D87-EB9F-46BB-B87A-1CFFEDF606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544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8319F2F-46B7-484A-9B19-653A2F366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FFF03AE-46C9-4019-81EA-34158DDE6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9DA74D-FCBC-43B6-AD92-45FE75ABF4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CB752-71D3-4FC8-B458-85992C168769}" type="datetimeFigureOut">
              <a:rPr lang="nl-NL" smtClean="0"/>
              <a:t>1-4-2020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7AE088A-1718-416C-AF92-A21AF646C6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A4A7AF-0758-4C1D-8EBE-0B678664FE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F4D87-EB9F-46BB-B87A-1CFFEDF606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1405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Klok">
            <a:extLst>
              <a:ext uri="{FF2B5EF4-FFF2-40B4-BE49-F238E27FC236}">
                <a16:creationId xmlns:a16="http://schemas.microsoft.com/office/drawing/2014/main" id="{3C1D3014-990B-4B42-AC51-74F1CC7B4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5836" y="2433123"/>
            <a:ext cx="1991753" cy="1991753"/>
          </a:xfrm>
          <a:prstGeom prst="rect">
            <a:avLst/>
          </a:prstGeom>
        </p:spPr>
      </p:pic>
      <p:pic>
        <p:nvPicPr>
          <p:cNvPr id="7" name="Graphic 6" descr="Controlelijst">
            <a:extLst>
              <a:ext uri="{FF2B5EF4-FFF2-40B4-BE49-F238E27FC236}">
                <a16:creationId xmlns:a16="http://schemas.microsoft.com/office/drawing/2014/main" id="{9C8E3088-EFF2-4962-9390-9A9FCC2F09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22979" y="2433122"/>
            <a:ext cx="1991753" cy="1991753"/>
          </a:xfrm>
          <a:prstGeom prst="rect">
            <a:avLst/>
          </a:prstGeom>
        </p:spPr>
      </p:pic>
      <p:pic>
        <p:nvPicPr>
          <p:cNvPr id="9" name="Graphic 8" descr="Radiomicrofoon">
            <a:extLst>
              <a:ext uri="{FF2B5EF4-FFF2-40B4-BE49-F238E27FC236}">
                <a16:creationId xmlns:a16="http://schemas.microsoft.com/office/drawing/2014/main" id="{963C66D7-E0C8-4898-8B18-E9D49FE95E9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00123" y="2433123"/>
            <a:ext cx="1991753" cy="1991753"/>
          </a:xfrm>
          <a:prstGeom prst="rect">
            <a:avLst/>
          </a:prstGeom>
        </p:spPr>
      </p:pic>
      <p:pic>
        <p:nvPicPr>
          <p:cNvPr id="11" name="Graphic 10" descr="Videocamera">
            <a:extLst>
              <a:ext uri="{FF2B5EF4-FFF2-40B4-BE49-F238E27FC236}">
                <a16:creationId xmlns:a16="http://schemas.microsoft.com/office/drawing/2014/main" id="{EC87FF5D-26AB-4690-BF33-E42240E9294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477266" y="2433122"/>
            <a:ext cx="1991753" cy="1991753"/>
          </a:xfrm>
          <a:prstGeom prst="rect">
            <a:avLst/>
          </a:prstGeom>
        </p:spPr>
      </p:pic>
      <p:pic>
        <p:nvPicPr>
          <p:cNvPr id="13" name="Graphic 12" descr="Spraak">
            <a:extLst>
              <a:ext uri="{FF2B5EF4-FFF2-40B4-BE49-F238E27FC236}">
                <a16:creationId xmlns:a16="http://schemas.microsoft.com/office/drawing/2014/main" id="{E84230D8-3D86-4730-A206-82EC3072F13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854411" y="2433123"/>
            <a:ext cx="1991753" cy="1991753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6A092789-ED91-43D1-9FAD-E0BB93BF5876}"/>
              </a:ext>
            </a:extLst>
          </p:cNvPr>
          <p:cNvSpPr txBox="1"/>
          <p:nvPr/>
        </p:nvSpPr>
        <p:spPr>
          <a:xfrm>
            <a:off x="345836" y="942535"/>
            <a:ext cx="6309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b="1" dirty="0"/>
              <a:t>Welkom in de les…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3F629A44-D722-4A67-86C0-D9B51B17DC8E}"/>
              </a:ext>
            </a:extLst>
          </p:cNvPr>
          <p:cNvSpPr txBox="1"/>
          <p:nvPr/>
        </p:nvSpPr>
        <p:spPr>
          <a:xfrm>
            <a:off x="345836" y="4576635"/>
            <a:ext cx="1991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De les duurt van … tot ….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E8830D75-3D26-4DFB-B507-EC595AF5D318}"/>
              </a:ext>
            </a:extLst>
          </p:cNvPr>
          <p:cNvSpPr txBox="1"/>
          <p:nvPr/>
        </p:nvSpPr>
        <p:spPr>
          <a:xfrm>
            <a:off x="2722979" y="4576635"/>
            <a:ext cx="1991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Je hebt nodig …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361EF40D-C614-483F-AEE9-A4E29D47249D}"/>
              </a:ext>
            </a:extLst>
          </p:cNvPr>
          <p:cNvSpPr txBox="1"/>
          <p:nvPr/>
        </p:nvSpPr>
        <p:spPr>
          <a:xfrm>
            <a:off x="5100122" y="4576635"/>
            <a:ext cx="19914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Je microfoon staat standaard uit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E7F2FFAC-2C87-4481-9412-7E21147F71FF}"/>
              </a:ext>
            </a:extLst>
          </p:cNvPr>
          <p:cNvSpPr txBox="1"/>
          <p:nvPr/>
        </p:nvSpPr>
        <p:spPr>
          <a:xfrm>
            <a:off x="7477265" y="4572698"/>
            <a:ext cx="1991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Je camera staat aan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4C6C4C21-A5A5-45DB-8E28-62C3B854E348}"/>
              </a:ext>
            </a:extLst>
          </p:cNvPr>
          <p:cNvSpPr txBox="1"/>
          <p:nvPr/>
        </p:nvSpPr>
        <p:spPr>
          <a:xfrm>
            <a:off x="9854408" y="4572698"/>
            <a:ext cx="1991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Vragen stel je via de chat</a:t>
            </a:r>
          </a:p>
        </p:txBody>
      </p:sp>
      <p:cxnSp>
        <p:nvCxnSpPr>
          <p:cNvPr id="21" name="Rechte verbindingslijn 20">
            <a:extLst>
              <a:ext uri="{FF2B5EF4-FFF2-40B4-BE49-F238E27FC236}">
                <a16:creationId xmlns:a16="http://schemas.microsoft.com/office/drawing/2014/main" id="{1825C408-FA16-43E9-A563-B0B9896A166D}"/>
              </a:ext>
            </a:extLst>
          </p:cNvPr>
          <p:cNvCxnSpPr>
            <a:cxnSpLocks/>
          </p:cNvCxnSpPr>
          <p:nvPr/>
        </p:nvCxnSpPr>
        <p:spPr>
          <a:xfrm>
            <a:off x="5448088" y="2525210"/>
            <a:ext cx="1295822" cy="1807575"/>
          </a:xfrm>
          <a:prstGeom prst="line">
            <a:avLst/>
          </a:prstGeom>
          <a:ln w="1079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75465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31</Words>
  <Application>Microsoft Office PowerPoint</Application>
  <PresentationFormat>Breedbeeld</PresentationFormat>
  <Paragraphs>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Laura van der Zande</dc:creator>
  <cp:lastModifiedBy>Laura van der Zande</cp:lastModifiedBy>
  <cp:revision>3</cp:revision>
  <dcterms:created xsi:type="dcterms:W3CDTF">2020-04-01T14:59:41Z</dcterms:created>
  <dcterms:modified xsi:type="dcterms:W3CDTF">2020-04-01T15:16:25Z</dcterms:modified>
</cp:coreProperties>
</file>